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  <p:sldMasterId id="2147484024" r:id="rId2"/>
    <p:sldMasterId id="2147484037" r:id="rId3"/>
    <p:sldMasterId id="2147484050" r:id="rId4"/>
    <p:sldMasterId id="2147484063" r:id="rId5"/>
  </p:sldMasterIdLst>
  <p:notesMasterIdLst>
    <p:notesMasterId r:id="rId35"/>
  </p:notesMasterIdLst>
  <p:handoutMasterIdLst>
    <p:handoutMasterId r:id="rId36"/>
  </p:handoutMasterIdLst>
  <p:sldIdLst>
    <p:sldId id="282" r:id="rId6"/>
    <p:sldId id="283" r:id="rId7"/>
    <p:sldId id="286" r:id="rId8"/>
    <p:sldId id="277" r:id="rId9"/>
    <p:sldId id="296" r:id="rId10"/>
    <p:sldId id="298" r:id="rId11"/>
    <p:sldId id="297" r:id="rId12"/>
    <p:sldId id="299" r:id="rId13"/>
    <p:sldId id="300" r:id="rId14"/>
    <p:sldId id="301" r:id="rId15"/>
    <p:sldId id="302" r:id="rId16"/>
    <p:sldId id="303" r:id="rId17"/>
    <p:sldId id="306" r:id="rId18"/>
    <p:sldId id="304" r:id="rId19"/>
    <p:sldId id="305" r:id="rId20"/>
    <p:sldId id="307" r:id="rId21"/>
    <p:sldId id="308" r:id="rId22"/>
    <p:sldId id="309" r:id="rId23"/>
    <p:sldId id="310" r:id="rId24"/>
    <p:sldId id="311" r:id="rId25"/>
    <p:sldId id="315" r:id="rId26"/>
    <p:sldId id="316" r:id="rId27"/>
    <p:sldId id="312" r:id="rId28"/>
    <p:sldId id="313" r:id="rId29"/>
    <p:sldId id="289" r:id="rId30"/>
    <p:sldId id="317" r:id="rId31"/>
    <p:sldId id="319" r:id="rId32"/>
    <p:sldId id="318" r:id="rId33"/>
    <p:sldId id="276" r:id="rId34"/>
  </p:sldIdLst>
  <p:sldSz cx="12192000" cy="6858000"/>
  <p:notesSz cx="7104063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uverture" id="{459E2E5D-FCF9-45B0-825F-3F0E3D5542CE}">
          <p14:sldIdLst>
            <p14:sldId id="282"/>
            <p14:sldId id="283"/>
          </p14:sldIdLst>
        </p14:section>
        <p14:section name="Présentation + sommaire" id="{AF974EF0-0F4D-465A-BF26-A8C9F9292B5D}">
          <p14:sldIdLst>
            <p14:sldId id="286"/>
          </p14:sldIdLst>
        </p14:section>
        <p14:section name="Présentation" id="{FB11D0E0-B0A2-49A8-AD7D-12E31EF33C88}">
          <p14:sldIdLst>
            <p14:sldId id="277"/>
            <p14:sldId id="296"/>
            <p14:sldId id="298"/>
            <p14:sldId id="297"/>
            <p14:sldId id="299"/>
            <p14:sldId id="300"/>
            <p14:sldId id="301"/>
            <p14:sldId id="302"/>
            <p14:sldId id="303"/>
            <p14:sldId id="306"/>
            <p14:sldId id="304"/>
            <p14:sldId id="305"/>
            <p14:sldId id="307"/>
            <p14:sldId id="308"/>
            <p14:sldId id="309"/>
            <p14:sldId id="310"/>
            <p14:sldId id="311"/>
            <p14:sldId id="315"/>
            <p14:sldId id="316"/>
            <p14:sldId id="312"/>
            <p14:sldId id="313"/>
            <p14:sldId id="289"/>
            <p14:sldId id="317"/>
            <p14:sldId id="319"/>
            <p14:sldId id="318"/>
            <p14:sldId id="27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7645"/>
    <a:srgbClr val="DBECE0"/>
    <a:srgbClr val="FDF1F8"/>
    <a:srgbClr val="E11A81"/>
    <a:srgbClr val="F3EDF7"/>
    <a:srgbClr val="A05BB6"/>
    <a:srgbClr val="D5ECF4"/>
    <a:srgbClr val="098196"/>
    <a:srgbClr val="FFFFFF"/>
    <a:srgbClr val="5D91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59" autoAdjust="0"/>
    <p:restoredTop sz="94281" autoAdjust="0"/>
  </p:normalViewPr>
  <p:slideViewPr>
    <p:cSldViewPr snapToGrid="0" showGuides="1">
      <p:cViewPr varScale="1">
        <p:scale>
          <a:sx n="120" d="100"/>
          <a:sy n="120" d="100"/>
        </p:scale>
        <p:origin x="125" y="192"/>
      </p:cViewPr>
      <p:guideLst/>
    </p:cSldViewPr>
  </p:slideViewPr>
  <p:outlineViewPr>
    <p:cViewPr>
      <p:scale>
        <a:sx n="33" d="100"/>
        <a:sy n="33" d="100"/>
      </p:scale>
      <p:origin x="0" y="-1848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4044" y="102"/>
      </p:cViewPr>
      <p:guideLst>
        <p:guide orient="horz" pos="3224"/>
        <p:guide pos="22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heme" Target="theme/theme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BCC9FEC9-2CDD-134F-840A-8F57484A297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C13CF4C-D8D8-324F-AFA7-772950C2248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05AB692F-B762-CF4B-A8A8-22AAB26BA03B}" type="datetimeFigureOut">
              <a:rPr lang="fr-FR" smtClean="0"/>
              <a:t>25/03/2026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C31A6AC-A6A7-3248-B6E6-95946088A41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802CA66-22E3-C34E-89C6-B4B2A67C39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44F41BAA-598B-594C-8490-B89944D016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36204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B873A9EE-EAD2-0C48-AEF4-C2D4DC6DFEA0}" type="datetimeFigureOut">
              <a:rPr lang="fr-FR" smtClean="0"/>
              <a:t>25/03/2026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DB73AB8B-6D17-C244-B144-C2D3D1B3AB3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3593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73AB8B-6D17-C244-B144-C2D3D1B3AB3D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1661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1 Génér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E:\2022020_CTN-Mars2022\LogoRP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4423056" cy="218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479425" y="2168526"/>
            <a:ext cx="4994943" cy="41767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space réservé pour une image  12"/>
          <p:cNvSpPr>
            <a:spLocks noGrp="1"/>
          </p:cNvSpPr>
          <p:nvPr>
            <p:ph type="pic" sz="quarter" idx="15"/>
          </p:nvPr>
        </p:nvSpPr>
        <p:spPr>
          <a:xfrm>
            <a:off x="4156792" y="2168484"/>
            <a:ext cx="7555783" cy="4176712"/>
          </a:xfrm>
          <a:custGeom>
            <a:avLst/>
            <a:gdLst>
              <a:gd name="connsiteX0" fmla="*/ 0 w 7543083"/>
              <a:gd name="connsiteY0" fmla="*/ 0 h 4157957"/>
              <a:gd name="connsiteX1" fmla="*/ 7543083 w 7543083"/>
              <a:gd name="connsiteY1" fmla="*/ 0 h 4157957"/>
              <a:gd name="connsiteX2" fmla="*/ 7543083 w 7543083"/>
              <a:gd name="connsiteY2" fmla="*/ 4157957 h 4157957"/>
              <a:gd name="connsiteX3" fmla="*/ 0 w 7543083"/>
              <a:gd name="connsiteY3" fmla="*/ 4157957 h 4157957"/>
              <a:gd name="connsiteX4" fmla="*/ 0 w 7543083"/>
              <a:gd name="connsiteY4" fmla="*/ 0 h 4157957"/>
              <a:gd name="connsiteX0" fmla="*/ 1143000 w 7543083"/>
              <a:gd name="connsiteY0" fmla="*/ 0 h 4157957"/>
              <a:gd name="connsiteX1" fmla="*/ 7543083 w 7543083"/>
              <a:gd name="connsiteY1" fmla="*/ 0 h 4157957"/>
              <a:gd name="connsiteX2" fmla="*/ 7543083 w 7543083"/>
              <a:gd name="connsiteY2" fmla="*/ 4157957 h 4157957"/>
              <a:gd name="connsiteX3" fmla="*/ 0 w 7543083"/>
              <a:gd name="connsiteY3" fmla="*/ 4157957 h 4157957"/>
              <a:gd name="connsiteX4" fmla="*/ 1143000 w 7543083"/>
              <a:gd name="connsiteY4" fmla="*/ 0 h 4157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43083" h="4157957">
                <a:moveTo>
                  <a:pt x="1143000" y="0"/>
                </a:moveTo>
                <a:lnTo>
                  <a:pt x="7543083" y="0"/>
                </a:lnTo>
                <a:lnTo>
                  <a:pt x="7543083" y="4157957"/>
                </a:lnTo>
                <a:lnTo>
                  <a:pt x="0" y="4157957"/>
                </a:lnTo>
                <a:lnTo>
                  <a:pt x="114300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anchor="ctr" anchorCtr="1"/>
          <a:lstStyle/>
          <a:p>
            <a:endParaRPr lang="fr-FR"/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921382" y="5594668"/>
            <a:ext cx="3308451" cy="338554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12" name="Espace réservé du texte 13"/>
          <p:cNvSpPr>
            <a:spLocks noGrp="1"/>
          </p:cNvSpPr>
          <p:nvPr>
            <p:ph type="body" sz="quarter" idx="14" hasCustomPrompt="1"/>
          </p:nvPr>
        </p:nvSpPr>
        <p:spPr>
          <a:xfrm>
            <a:off x="920750" y="4616177"/>
            <a:ext cx="3423534" cy="861774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PRÉSENTATION</a:t>
            </a:r>
          </a:p>
        </p:txBody>
      </p:sp>
      <p:sp>
        <p:nvSpPr>
          <p:cNvPr id="14" name="Espace réservé de la date 1">
            <a:extLst>
              <a:ext uri="{FF2B5EF4-FFF2-40B4-BE49-F238E27FC236}">
                <a16:creationId xmlns:a16="http://schemas.microsoft.com/office/drawing/2014/main" id="{92507B6F-FE6B-4F61-B061-42BC8C5E7C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0000" y="6372000"/>
            <a:ext cx="1800000" cy="288000"/>
          </a:xfrm>
          <a:prstGeom prst="rect">
            <a:avLst/>
          </a:prstGeom>
        </p:spPr>
        <p:txBody>
          <a:bodyPr lIns="36000" rIns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83CFBEF-98C3-6C4D-AECE-A89E43EA2455}" type="datetime1">
              <a:rPr lang="fr-FR" smtClean="0"/>
              <a:pPr/>
              <a:t>25/03/2026</a:t>
            </a:fld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1086142-A7F0-88AD-9B74-A420CA2E56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356" y="2618997"/>
            <a:ext cx="2095200" cy="1520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899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1366" userDrawn="1">
          <p15:clr>
            <a:srgbClr val="FBAE40"/>
          </p15:clr>
        </p15:guide>
        <p15:guide id="3" orient="horz" pos="3997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2 Génér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E:\2022020_CTN-Mars2022\LogoRP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4423056" cy="218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 userDrawn="1"/>
        </p:nvSpPr>
        <p:spPr>
          <a:xfrm>
            <a:off x="3727173" y="2168525"/>
            <a:ext cx="7985402" cy="41767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4462" y="1461052"/>
            <a:ext cx="2257628" cy="4515256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C6EEF5B-CAF9-9C6D-2BA6-8C24F60F7777}"/>
              </a:ext>
            </a:extLst>
          </p:cNvPr>
          <p:cNvGrpSpPr/>
          <p:nvPr userDrawn="1"/>
        </p:nvGrpSpPr>
        <p:grpSpPr>
          <a:xfrm>
            <a:off x="479425" y="2168525"/>
            <a:ext cx="4829707" cy="4176713"/>
            <a:chOff x="479425" y="2168525"/>
            <a:chExt cx="4829707" cy="4176713"/>
          </a:xfrm>
        </p:grpSpPr>
        <p:sp>
          <p:nvSpPr>
            <p:cNvPr id="5" name="Rectangle 4"/>
            <p:cNvSpPr/>
            <p:nvPr userDrawn="1"/>
          </p:nvSpPr>
          <p:spPr>
            <a:xfrm>
              <a:off x="479425" y="2168525"/>
              <a:ext cx="3677367" cy="41767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ED72A7D4-1A60-D369-832D-E4E1340301E1}"/>
                </a:ext>
              </a:extLst>
            </p:cNvPr>
            <p:cNvGrpSpPr/>
            <p:nvPr userDrawn="1"/>
          </p:nvGrpSpPr>
          <p:grpSpPr>
            <a:xfrm>
              <a:off x="4147264" y="2168525"/>
              <a:ext cx="1161868" cy="4176713"/>
              <a:chOff x="4147264" y="2188868"/>
              <a:chExt cx="1161868" cy="4158000"/>
            </a:xfrm>
          </p:grpSpPr>
          <p:sp>
            <p:nvSpPr>
              <p:cNvPr id="4" name="Triangle rectangle 3"/>
              <p:cNvSpPr/>
              <p:nvPr userDrawn="1"/>
            </p:nvSpPr>
            <p:spPr>
              <a:xfrm rot="5400000">
                <a:off x="2653962" y="3691697"/>
                <a:ext cx="4158000" cy="1152341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" name="Triangle rectangle 5">
                <a:extLst>
                  <a:ext uri="{FF2B5EF4-FFF2-40B4-BE49-F238E27FC236}">
                    <a16:creationId xmlns:a16="http://schemas.microsoft.com/office/drawing/2014/main" id="{9A1102ED-09C3-13B0-3B03-0E4EFDF8DF01}"/>
                  </a:ext>
                </a:extLst>
              </p:cNvPr>
              <p:cNvSpPr/>
              <p:nvPr userDrawn="1"/>
            </p:nvSpPr>
            <p:spPr>
              <a:xfrm rot="5400000">
                <a:off x="2644435" y="3691697"/>
                <a:ext cx="4158000" cy="1152341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2507B6F-FE6B-4F61-B061-42BC8C5E7C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0000" y="6372000"/>
            <a:ext cx="1800000" cy="288000"/>
          </a:xfrm>
          <a:prstGeom prst="rect">
            <a:avLst/>
          </a:prstGeom>
        </p:spPr>
        <p:txBody>
          <a:bodyPr lIns="36000" rIns="0"/>
          <a:lstStyle>
            <a:lvl1pPr>
              <a:defRPr lang="fr-FR" sz="1200" smtClean="0">
                <a:solidFill>
                  <a:schemeClr val="tx2"/>
                </a:solidFill>
              </a:defRPr>
            </a:lvl1pPr>
          </a:lstStyle>
          <a:p>
            <a:pPr algn="r"/>
            <a:fld id="{283CFBEF-98C3-6C4D-AECE-A89E43EA2455}" type="datetime1">
              <a:rPr lang="fr-FR" smtClean="0"/>
              <a:pPr algn="r"/>
              <a:t>25/03/2026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F746179-A01E-7011-8ECF-4D1AFFB3A5D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238" y="2574925"/>
            <a:ext cx="2095200" cy="1555200"/>
          </a:xfrm>
          <a:prstGeom prst="rect">
            <a:avLst/>
          </a:prstGeom>
        </p:spPr>
      </p:pic>
      <p:sp>
        <p:nvSpPr>
          <p:cNvPr id="8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6947451" y="4727225"/>
            <a:ext cx="4752548" cy="430887"/>
          </a:xfrm>
          <a:prstGeom prst="rect">
            <a:avLst/>
          </a:prstGeom>
        </p:spPr>
        <p:txBody>
          <a:bodyPr lIns="0" tIns="0" rIns="360000" bIns="0" anchor="t" anchorCtr="0">
            <a:sp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12" name="Espace réservé du texte 13"/>
          <p:cNvSpPr>
            <a:spLocks noGrp="1"/>
          </p:cNvSpPr>
          <p:nvPr>
            <p:ph type="body" sz="quarter" idx="14" hasCustomPrompt="1"/>
          </p:nvPr>
        </p:nvSpPr>
        <p:spPr>
          <a:xfrm>
            <a:off x="6947452" y="3258378"/>
            <a:ext cx="4752548" cy="1143001"/>
          </a:xfrm>
          <a:prstGeom prst="rect">
            <a:avLst/>
          </a:prstGeom>
        </p:spPr>
        <p:txBody>
          <a:bodyPr lIns="0" tIns="0" rIns="360000" bIns="0" anchor="t" anchorCtr="0">
            <a:sp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17306053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 userDrawn="1">
          <p15:clr>
            <a:srgbClr val="FBAE40"/>
          </p15:clr>
        </p15:guide>
        <p15:guide id="3" orient="horz" pos="399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ésentation intervenants Génér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79425" y="476250"/>
            <a:ext cx="11233150" cy="54006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44344C88-F5BB-D8D0-0167-989E390F0D4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567531" y="3739738"/>
            <a:ext cx="2880000" cy="437236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0" algn="ctr">
              <a:spcAft>
                <a:spcPts val="0"/>
              </a:spcAft>
              <a:buNone/>
              <a:defRPr sz="2800" b="1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err="1"/>
              <a:t>Ullictur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6E2518B4-4D84-C45F-770D-095C5D0A3C4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567531" y="4245086"/>
            <a:ext cx="2880000" cy="569387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600" b="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err="1"/>
              <a:t>Ratur</a:t>
            </a:r>
            <a:r>
              <a:rPr lang="fr-FR" dirty="0"/>
              <a:t> </a:t>
            </a:r>
            <a:r>
              <a:rPr lang="fr-FR" dirty="0" err="1"/>
              <a:t>magnate</a:t>
            </a:r>
            <a:endParaRPr lang="fr-FR" dirty="0"/>
          </a:p>
          <a:p>
            <a:pPr lvl="0"/>
            <a:r>
              <a:rPr lang="fr-FR" dirty="0" err="1"/>
              <a:t>pellamet</a:t>
            </a:r>
            <a:r>
              <a:rPr lang="fr-FR" dirty="0"/>
              <a:t> </a:t>
            </a:r>
            <a:r>
              <a:rPr lang="fr-FR" dirty="0" err="1"/>
              <a:t>quaxces</a:t>
            </a:r>
            <a:endParaRPr lang="fr-FR" dirty="0"/>
          </a:p>
        </p:txBody>
      </p:sp>
      <p:sp>
        <p:nvSpPr>
          <p:cNvPr id="2" name="Espace réservé du texte 4">
            <a:extLst>
              <a:ext uri="{FF2B5EF4-FFF2-40B4-BE49-F238E27FC236}">
                <a16:creationId xmlns:a16="http://schemas.microsoft.com/office/drawing/2014/main" id="{1B6416DE-7806-AC09-DC31-FADC532EE80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160043" y="3739739"/>
            <a:ext cx="2880000" cy="437236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0" algn="ctr">
              <a:spcAft>
                <a:spcPts val="0"/>
              </a:spcAft>
              <a:buNone/>
              <a:defRPr sz="2800" b="1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err="1"/>
              <a:t>Ullictur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E91AA613-5536-647F-A6E7-E8233F8D6F84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160043" y="4245087"/>
            <a:ext cx="2880000" cy="569387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600" b="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err="1"/>
              <a:t>Ratur</a:t>
            </a:r>
            <a:r>
              <a:rPr lang="fr-FR" dirty="0"/>
              <a:t> </a:t>
            </a:r>
            <a:r>
              <a:rPr lang="fr-FR" dirty="0" err="1"/>
              <a:t>magnate</a:t>
            </a:r>
            <a:endParaRPr lang="fr-FR" dirty="0"/>
          </a:p>
          <a:p>
            <a:pPr lvl="0"/>
            <a:r>
              <a:rPr lang="fr-FR" dirty="0" err="1"/>
              <a:t>pellamet</a:t>
            </a:r>
            <a:r>
              <a:rPr lang="fr-FR" dirty="0"/>
              <a:t> </a:t>
            </a:r>
            <a:r>
              <a:rPr lang="fr-FR" dirty="0" err="1"/>
              <a:t>quaxces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752231" y="3739739"/>
            <a:ext cx="2880000" cy="437236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0" algn="ctr">
              <a:spcAft>
                <a:spcPts val="0"/>
              </a:spcAft>
              <a:buNone/>
              <a:defRPr sz="2800" b="1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err="1"/>
              <a:t>Ullictur</a:t>
            </a:r>
            <a:r>
              <a:rPr lang="fr-FR" dirty="0"/>
              <a:t> </a:t>
            </a:r>
            <a:r>
              <a:rPr lang="fr-FR" dirty="0" err="1"/>
              <a:t>lorem</a:t>
            </a:r>
            <a:endParaRPr lang="fr-FR" dirty="0"/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50"/>
          <a:stretch/>
        </p:blipFill>
        <p:spPr>
          <a:xfrm>
            <a:off x="475960" y="409073"/>
            <a:ext cx="2109503" cy="2271953"/>
          </a:xfrm>
          <a:prstGeom prst="rect">
            <a:avLst/>
          </a:prstGeom>
        </p:spPr>
      </p:pic>
      <p:sp>
        <p:nvSpPr>
          <p:cNvPr id="34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752231" y="4245087"/>
            <a:ext cx="2880000" cy="569387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600" b="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err="1"/>
              <a:t>Ratur</a:t>
            </a:r>
            <a:r>
              <a:rPr lang="fr-FR" dirty="0"/>
              <a:t> </a:t>
            </a:r>
            <a:r>
              <a:rPr lang="fr-FR" dirty="0" err="1"/>
              <a:t>magnate</a:t>
            </a:r>
            <a:endParaRPr lang="fr-FR" dirty="0"/>
          </a:p>
          <a:p>
            <a:pPr lvl="0"/>
            <a:r>
              <a:rPr lang="fr-FR" dirty="0" err="1"/>
              <a:t>pellamet</a:t>
            </a:r>
            <a:r>
              <a:rPr lang="fr-FR" dirty="0"/>
              <a:t> </a:t>
            </a:r>
            <a:r>
              <a:rPr lang="fr-FR" dirty="0" err="1"/>
              <a:t>quaxces</a:t>
            </a:r>
            <a:endParaRPr lang="fr-FR" dirty="0"/>
          </a:p>
        </p:txBody>
      </p:sp>
      <p:cxnSp>
        <p:nvCxnSpPr>
          <p:cNvPr id="48" name="Connecteur droit 47"/>
          <p:cNvCxnSpPr/>
          <p:nvPr userDrawn="1"/>
        </p:nvCxnSpPr>
        <p:spPr>
          <a:xfrm>
            <a:off x="4898959" y="3739739"/>
            <a:ext cx="0" cy="111743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/>
          <p:cNvCxnSpPr/>
          <p:nvPr userDrawn="1"/>
        </p:nvCxnSpPr>
        <p:spPr>
          <a:xfrm>
            <a:off x="8306772" y="3739739"/>
            <a:ext cx="0" cy="111743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pour une image  11"/>
          <p:cNvSpPr>
            <a:spLocks noGrp="1"/>
          </p:cNvSpPr>
          <p:nvPr>
            <p:ph type="pic" sz="quarter" idx="34"/>
          </p:nvPr>
        </p:nvSpPr>
        <p:spPr>
          <a:xfrm>
            <a:off x="2455591" y="2228173"/>
            <a:ext cx="1440000" cy="1440000"/>
          </a:xfrm>
          <a:prstGeom prst="rect">
            <a:avLst/>
          </a:prstGeom>
        </p:spPr>
        <p:txBody>
          <a:bodyPr anchor="ctr" anchorCtr="1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0" name="Espace réservé pour une image  11"/>
          <p:cNvSpPr>
            <a:spLocks noGrp="1"/>
          </p:cNvSpPr>
          <p:nvPr>
            <p:ph type="pic" sz="quarter" idx="35"/>
          </p:nvPr>
        </p:nvSpPr>
        <p:spPr>
          <a:xfrm>
            <a:off x="5863241" y="2231582"/>
            <a:ext cx="1440000" cy="1440000"/>
          </a:xfrm>
          <a:prstGeom prst="rect">
            <a:avLst/>
          </a:prstGeom>
        </p:spPr>
        <p:txBody>
          <a:bodyPr anchor="ctr" anchorCtr="1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1" name="Espace réservé pour une image  11"/>
          <p:cNvSpPr>
            <a:spLocks noGrp="1"/>
          </p:cNvSpPr>
          <p:nvPr>
            <p:ph type="pic" sz="quarter" idx="36"/>
          </p:nvPr>
        </p:nvSpPr>
        <p:spPr>
          <a:xfrm>
            <a:off x="9270891" y="2228173"/>
            <a:ext cx="1440000" cy="1440000"/>
          </a:xfrm>
          <a:prstGeom prst="rect">
            <a:avLst/>
          </a:prstGeom>
        </p:spPr>
        <p:txBody>
          <a:bodyPr anchor="ctr" anchorCtr="1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9" name="Espace réservé du numéro de diapositive 6">
            <a:extLst>
              <a:ext uri="{FF2B5EF4-FFF2-40B4-BE49-F238E27FC236}">
                <a16:creationId xmlns:a16="http://schemas.microsoft.com/office/drawing/2014/main" id="{9C7595CA-46E4-F575-B9D9-D22EB08ACE4B}"/>
              </a:ext>
            </a:extLst>
          </p:cNvPr>
          <p:cNvSpPr txBox="1">
            <a:spLocks/>
          </p:cNvSpPr>
          <p:nvPr userDrawn="1"/>
        </p:nvSpPr>
        <p:spPr>
          <a:xfrm>
            <a:off x="479056" y="6025226"/>
            <a:ext cx="539750" cy="288000"/>
          </a:xfrm>
          <a:prstGeom prst="rect">
            <a:avLst/>
          </a:prstGeom>
        </p:spPr>
        <p:txBody>
          <a:bodyPr lIns="36000" rIns="0"/>
          <a:lstStyle>
            <a:defPPr>
              <a:defRPr lang="fr-FR"/>
            </a:defPPr>
            <a:lvl1pPr marL="0" algn="l" defTabSz="914400" rtl="0" eaLnBrk="1" latinLnBrk="0" hangingPunct="1">
              <a:defRPr lang="fr-FR" sz="12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77012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 userDrawn="1">
          <p15:clr>
            <a:srgbClr val="FBAE40"/>
          </p15:clr>
        </p15:guide>
        <p15:guide id="2" orient="horz" pos="370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Génér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79425" y="476250"/>
            <a:ext cx="11238555" cy="5400675"/>
          </a:xfrm>
          <a:prstGeom prst="rect">
            <a:avLst/>
          </a:prstGeom>
          <a:solidFill>
            <a:srgbClr val="0C4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50678" y="2838259"/>
            <a:ext cx="1361419" cy="128930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8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612097" y="3065372"/>
            <a:ext cx="1751181" cy="911279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 marL="0" indent="0">
              <a:spcAft>
                <a:spcPts val="0"/>
              </a:spcAft>
              <a:buNone/>
              <a:defRPr sz="18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</a:t>
            </a:r>
            <a:br>
              <a:rPr lang="fr-FR" dirty="0"/>
            </a:br>
            <a:r>
              <a:rPr lang="fr-FR" dirty="0"/>
              <a:t>Chapitre</a:t>
            </a:r>
            <a:br>
              <a:rPr lang="fr-FR" dirty="0"/>
            </a:br>
            <a:r>
              <a:rPr lang="fr-FR" dirty="0"/>
              <a:t>UN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04447C2-B2BB-094A-A2D2-3EFA71DA32C1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>
          <a:xfrm>
            <a:off x="479425" y="6021214"/>
            <a:ext cx="539750" cy="288000"/>
          </a:xfrm>
          <a:prstGeom prst="rect">
            <a:avLst/>
          </a:prstGeom>
        </p:spPr>
        <p:txBody>
          <a:bodyPr lIns="36000" rIns="0"/>
          <a:lstStyle>
            <a:lvl1pPr algn="l">
              <a:defRPr lang="fr-FR" sz="1200" smtClean="0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50"/>
          <a:stretch/>
        </p:blipFill>
        <p:spPr>
          <a:xfrm>
            <a:off x="474019" y="409073"/>
            <a:ext cx="2109503" cy="2271953"/>
          </a:xfrm>
          <a:prstGeom prst="rect">
            <a:avLst/>
          </a:prstGeom>
        </p:spPr>
      </p:pic>
      <p:sp>
        <p:nvSpPr>
          <p:cNvPr id="26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4718860" y="2838259"/>
            <a:ext cx="1361419" cy="128930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8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02</a:t>
            </a:r>
          </a:p>
        </p:txBody>
      </p:sp>
      <p:sp>
        <p:nvSpPr>
          <p:cNvPr id="28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080279" y="3065372"/>
            <a:ext cx="1751181" cy="911279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>
              <a:defRPr lang="fr-FR" sz="1800" cap="all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</a:t>
            </a:r>
            <a:br>
              <a:rPr lang="fr-FR" dirty="0"/>
            </a:br>
            <a:r>
              <a:rPr lang="fr-FR" dirty="0"/>
              <a:t>Chapitre</a:t>
            </a:r>
            <a:br>
              <a:rPr lang="fr-FR" dirty="0"/>
            </a:br>
            <a:r>
              <a:rPr lang="fr-FR" dirty="0"/>
              <a:t>DEUX</a:t>
            </a:r>
          </a:p>
        </p:txBody>
      </p:sp>
      <p:sp>
        <p:nvSpPr>
          <p:cNvPr id="29" name="Espace réservé du texte 2">
            <a:extLst>
              <a:ext uri="{FF2B5EF4-FFF2-40B4-BE49-F238E27FC236}">
                <a16:creationId xmlns:a16="http://schemas.microsoft.com/office/drawing/2014/main" id="{31BF3A9F-5739-4B40-A377-C403E92DB704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8154103" y="2838259"/>
            <a:ext cx="1361419" cy="128930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8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03</a:t>
            </a:r>
          </a:p>
        </p:txBody>
      </p:sp>
      <p:sp>
        <p:nvSpPr>
          <p:cNvPr id="30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515522" y="3065372"/>
            <a:ext cx="1751181" cy="911279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>
              <a:defRPr lang="fr-FR" sz="1800" cap="all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</a:t>
            </a:r>
            <a:br>
              <a:rPr lang="fr-FR" dirty="0"/>
            </a:br>
            <a:r>
              <a:rPr lang="fr-FR" dirty="0"/>
              <a:t>Chapitre</a:t>
            </a:r>
            <a:br>
              <a:rPr lang="fr-FR" dirty="0"/>
            </a:br>
            <a:r>
              <a:rPr lang="fr-FR" dirty="0"/>
              <a:t>TROIS</a:t>
            </a:r>
          </a:p>
        </p:txBody>
      </p:sp>
      <p:sp>
        <p:nvSpPr>
          <p:cNvPr id="6" name="ZoneTexte 5"/>
          <p:cNvSpPr txBox="1"/>
          <p:nvPr userDrawn="1"/>
        </p:nvSpPr>
        <p:spPr>
          <a:xfrm>
            <a:off x="3585323" y="831758"/>
            <a:ext cx="50213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chemeClr val="bg1"/>
                </a:solidFill>
              </a:rPr>
              <a:t>SOMMAIRE</a:t>
            </a:r>
          </a:p>
        </p:txBody>
      </p: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72D612EC-163C-6BDD-962C-B637CFF8EC9C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1250678" y="4344210"/>
            <a:ext cx="1361419" cy="128930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8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04</a:t>
            </a: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2FE33F70-1117-C865-7A9C-110C3FE7B4E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612097" y="4571323"/>
            <a:ext cx="1751181" cy="911279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 marL="0" indent="0">
              <a:spcAft>
                <a:spcPts val="0"/>
              </a:spcAft>
              <a:buNone/>
              <a:defRPr sz="18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</a:t>
            </a:r>
            <a:br>
              <a:rPr lang="fr-FR" dirty="0"/>
            </a:br>
            <a:r>
              <a:rPr lang="fr-FR" dirty="0"/>
              <a:t>Chapitre</a:t>
            </a:r>
            <a:br>
              <a:rPr lang="fr-FR" dirty="0"/>
            </a:br>
            <a:r>
              <a:rPr lang="fr-FR" dirty="0"/>
              <a:t>quatre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5866AC3D-F8BF-3A48-63E6-267822B9F428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4718860" y="4344210"/>
            <a:ext cx="1361419" cy="128930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8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05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9E63108B-29CB-FF84-9379-A03E93C7199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080279" y="4571323"/>
            <a:ext cx="1751181" cy="911279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>
              <a:defRPr lang="fr-FR" sz="1800" cap="all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</a:t>
            </a:r>
            <a:br>
              <a:rPr lang="fr-FR" dirty="0"/>
            </a:br>
            <a:r>
              <a:rPr lang="fr-FR" dirty="0"/>
              <a:t>Chapitre</a:t>
            </a:r>
            <a:br>
              <a:rPr lang="fr-FR" dirty="0"/>
            </a:br>
            <a:r>
              <a:rPr lang="fr-FR" dirty="0"/>
              <a:t>cinq</a:t>
            </a:r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1A200D97-831D-3DA1-A851-875763B5256A}"/>
              </a:ext>
            </a:extLst>
          </p:cNvPr>
          <p:cNvSpPr>
            <a:spLocks noGrp="1"/>
          </p:cNvSpPr>
          <p:nvPr>
            <p:ph type="body" idx="37" hasCustomPrompt="1"/>
          </p:nvPr>
        </p:nvSpPr>
        <p:spPr>
          <a:xfrm>
            <a:off x="8154103" y="4344210"/>
            <a:ext cx="1361419" cy="128930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8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06</a:t>
            </a:r>
          </a:p>
        </p:txBody>
      </p:sp>
      <p:sp>
        <p:nvSpPr>
          <p:cNvPr id="12" name="Espace réservé du texte 4">
            <a:extLst>
              <a:ext uri="{FF2B5EF4-FFF2-40B4-BE49-F238E27FC236}">
                <a16:creationId xmlns:a16="http://schemas.microsoft.com/office/drawing/2014/main" id="{DE3E9104-7892-4422-8724-2E35B1D5427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515522" y="4571323"/>
            <a:ext cx="1751181" cy="911279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>
              <a:defRPr lang="fr-FR" sz="1800" cap="all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TITRE</a:t>
            </a:r>
            <a:br>
              <a:rPr lang="fr-FR" dirty="0"/>
            </a:br>
            <a:r>
              <a:rPr lang="fr-FR" dirty="0"/>
              <a:t>Chapitre</a:t>
            </a:r>
            <a:br>
              <a:rPr lang="fr-FR" dirty="0"/>
            </a:br>
            <a:r>
              <a:rPr lang="fr-FR" dirty="0"/>
              <a:t>six</a:t>
            </a:r>
          </a:p>
        </p:txBody>
      </p:sp>
    </p:spTree>
    <p:extLst>
      <p:ext uri="{BB962C8B-B14F-4D97-AF65-F5344CB8AC3E}">
        <p14:creationId xmlns:p14="http://schemas.microsoft.com/office/powerpoint/2010/main" val="32379698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 userDrawn="1">
          <p15:clr>
            <a:srgbClr val="FBAE40"/>
          </p15:clr>
        </p15:guide>
        <p15:guide id="3" orient="horz" pos="370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 Génér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479425" y="476251"/>
            <a:ext cx="11238556" cy="54006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532243" y="2838953"/>
            <a:ext cx="7180332" cy="804900"/>
          </a:xfrm>
          <a:prstGeom prst="rect">
            <a:avLst/>
          </a:prstGeom>
        </p:spPr>
        <p:txBody>
          <a:bodyPr lIns="0" tIns="0" rIns="360000" bIns="0" anchor="t">
            <a:spAutoFit/>
          </a:bodyPr>
          <a:lstStyle>
            <a:lvl1pPr marL="0" indent="0">
              <a:lnSpc>
                <a:spcPct val="120000"/>
              </a:lnSpc>
              <a:buNone/>
              <a:defRPr sz="48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CHAPITRE un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474019" y="6021685"/>
            <a:ext cx="545156" cy="288000"/>
          </a:xfrm>
          <a:prstGeom prst="rect">
            <a:avLst/>
          </a:prstGeom>
        </p:spPr>
        <p:txBody>
          <a:bodyPr lIns="36000" rIns="0"/>
          <a:lstStyle>
            <a:lvl1pPr>
              <a:defRPr lang="fr-FR" sz="1200" smtClean="0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68"/>
          <a:stretch/>
        </p:blipFill>
        <p:spPr>
          <a:xfrm>
            <a:off x="474019" y="149086"/>
            <a:ext cx="4298006" cy="5177573"/>
          </a:xfrm>
          <a:prstGeom prst="rect">
            <a:avLst/>
          </a:prstGeom>
        </p:spPr>
      </p:pic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4494" y="757557"/>
            <a:ext cx="2007609" cy="1692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20000"/>
              </a:lnSpc>
              <a:buNone/>
              <a:defRPr sz="11500" b="1" cap="all" baseline="0">
                <a:solidFill>
                  <a:schemeClr val="bg1">
                    <a:alpha val="2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31540802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 userDrawn="1">
          <p15:clr>
            <a:srgbClr val="FBAE40"/>
          </p15:clr>
        </p15:guide>
        <p15:guide id="2" orient="horz" pos="370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0 Génér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E65DD2D-6A79-1DA8-9F97-C8631BCA73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075" y="-159051"/>
            <a:ext cx="842210" cy="1684421"/>
          </a:xfrm>
          <a:prstGeom prst="rect">
            <a:avLst/>
          </a:prstGeom>
        </p:spPr>
      </p:pic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CF3B943-80A1-4E09-AFBA-4C7EDC0AD2B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95997" y="1667147"/>
            <a:ext cx="10818000" cy="4212000"/>
          </a:xfrm>
          <a:prstGeom prst="rect">
            <a:avLst/>
          </a:prstGeom>
          <a:solidFill>
            <a:schemeClr val="accent1"/>
          </a:solidFill>
        </p:spPr>
        <p:txBody>
          <a:bodyPr lIns="108000" tIns="36000" rIns="108000" bIns="36000">
            <a:noAutofit/>
          </a:bodyPr>
          <a:lstStyle>
            <a:lvl1pPr>
              <a:defRPr sz="3600" b="1" cap="all" baseline="0">
                <a:solidFill>
                  <a:schemeClr val="tx2"/>
                </a:solidFill>
              </a:defRPr>
            </a:lvl1pPr>
            <a:lvl2pPr marL="0" indent="0">
              <a:buNone/>
              <a:defRPr sz="2800" b="0">
                <a:solidFill>
                  <a:schemeClr val="tx1"/>
                </a:solidFill>
              </a:defRPr>
            </a:lvl2pPr>
            <a:lvl3pPr marL="355600" indent="-180975">
              <a:buClr>
                <a:schemeClr val="bg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</a:defRPr>
            </a:lvl3pPr>
            <a:lvl4pPr marL="542925" marR="0" indent="-1841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tabLst/>
              <a:defRPr sz="18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3"/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79425" y="6021388"/>
            <a:ext cx="539750" cy="288000"/>
          </a:xfrm>
          <a:prstGeom prst="rect">
            <a:avLst/>
          </a:prstGeom>
        </p:spPr>
        <p:txBody>
          <a:bodyPr lIns="36000" rIns="0"/>
          <a:lstStyle>
            <a:lvl1pPr>
              <a:defRPr lang="fr-FR" sz="1200" smtClean="0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397588"/>
            <a:ext cx="6702610" cy="609398"/>
          </a:xfrm>
          <a:prstGeom prst="rect">
            <a:avLst/>
          </a:prstGeom>
          <a:noFill/>
        </p:spPr>
        <p:txBody>
          <a:bodyPr lIns="540000" tIns="0" rIns="360000" bIns="0">
            <a:spAutoFit/>
          </a:bodyPr>
          <a:lstStyle>
            <a:lvl1pPr>
              <a:defRPr lang="fr-FR" sz="4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0946733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02" userDrawn="1">
          <p15:clr>
            <a:srgbClr val="FBAE40"/>
          </p15:clr>
        </p15:guide>
        <p15:guide id="3" orient="horz" pos="30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1 Génér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>
            <a:extLst>
              <a:ext uri="{FF2B5EF4-FFF2-40B4-BE49-F238E27FC236}">
                <a16:creationId xmlns:a16="http://schemas.microsoft.com/office/drawing/2014/main" id="{9FB29ECB-2EEC-0EDA-0A23-6B4AB0FD3F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075" y="-159051"/>
            <a:ext cx="842210" cy="1684421"/>
          </a:xfrm>
          <a:prstGeom prst="rect">
            <a:avLst/>
          </a:prstGeom>
        </p:spPr>
      </p:pic>
      <p:sp>
        <p:nvSpPr>
          <p:cNvPr id="3" name="Espace réservé du texte 13">
            <a:extLst>
              <a:ext uri="{FF2B5EF4-FFF2-40B4-BE49-F238E27FC236}">
                <a16:creationId xmlns:a16="http://schemas.microsoft.com/office/drawing/2014/main" id="{F7C219AC-111A-8847-E7BE-D5EC427AF8B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19173" y="2881603"/>
            <a:ext cx="3240000" cy="468000"/>
          </a:xfrm>
          <a:prstGeom prst="rect">
            <a:avLst/>
          </a:prstGeom>
        </p:spPr>
        <p:txBody>
          <a:bodyPr wrap="square" lIns="0" tIns="0" rIns="108000" bIns="0">
            <a:noAutofit/>
          </a:bodyPr>
          <a:lstStyle>
            <a:lvl1pPr>
              <a:defRPr lang="fr-FR" sz="2800" dirty="0">
                <a:solidFill>
                  <a:schemeClr val="tx2"/>
                </a:solidFill>
              </a:defRPr>
            </a:lvl1pPr>
          </a:lstStyle>
          <a:p>
            <a:pPr lvl="0">
              <a:buFont typeface="Arial" panose="020B0604020202020204" pitchFamily="34" charset="0"/>
            </a:pPr>
            <a:r>
              <a:rPr lang="fr-FR" dirty="0"/>
              <a:t>Deuxième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CF3B943-80A1-4E09-AFBA-4C7EDC0AD2B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9900" y="1708484"/>
            <a:ext cx="11233149" cy="562142"/>
          </a:xfrm>
          <a:prstGeom prst="rect">
            <a:avLst/>
          </a:prstGeom>
        </p:spPr>
        <p:txBody>
          <a:bodyPr lIns="540000" tIns="0" rIns="360000" bIns="0">
            <a:spAutoFit/>
          </a:bodyPr>
          <a:lstStyle>
            <a:lvl1pPr>
              <a:spcBef>
                <a:spcPts val="0"/>
              </a:spcBef>
              <a:defRPr sz="3600" b="1" cap="all" baseline="0">
                <a:solidFill>
                  <a:schemeClr val="tx2"/>
                </a:solidFill>
              </a:defRPr>
            </a:lvl1pPr>
            <a:lvl2pPr marL="0" indent="0">
              <a:buNone/>
              <a:defRPr sz="2800" b="0">
                <a:solidFill>
                  <a:srgbClr val="347645"/>
                </a:solidFill>
              </a:defRPr>
            </a:lvl2pPr>
            <a:lvl3pPr>
              <a:defRPr sz="2400" b="1">
                <a:solidFill>
                  <a:srgbClr val="347645"/>
                </a:solidFill>
              </a:defRPr>
            </a:lvl3pPr>
            <a:lvl4pPr marL="358775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347645"/>
              </a:buClr>
              <a:buSzPct val="100000"/>
              <a:buFont typeface="Arial" panose="020B0604020202020204" pitchFamily="34" charset="0"/>
              <a:buNone/>
              <a:tabLst/>
              <a:defRPr sz="1800">
                <a:solidFill>
                  <a:srgbClr val="347645"/>
                </a:solidFill>
              </a:defRPr>
            </a:lvl4pPr>
            <a:lvl5pPr>
              <a:defRPr sz="2000"/>
            </a:lvl5pPr>
          </a:lstStyle>
          <a:p>
            <a:pPr lvl="0"/>
            <a:r>
              <a:rPr lang="fr-FR" dirty="0"/>
              <a:t>Premier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79425" y="6021388"/>
            <a:ext cx="539750" cy="288000"/>
          </a:xfrm>
          <a:prstGeom prst="rect">
            <a:avLst/>
          </a:prstGeom>
        </p:spPr>
        <p:txBody>
          <a:bodyPr lIns="36000" rIns="0"/>
          <a:lstStyle>
            <a:lvl1pPr>
              <a:defRPr lang="fr-FR" sz="1200" smtClean="0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04615"/>
            <a:ext cx="11233150" cy="609398"/>
          </a:xfrm>
          <a:prstGeom prst="rect">
            <a:avLst/>
          </a:prstGeom>
          <a:noFill/>
        </p:spPr>
        <p:txBody>
          <a:bodyPr lIns="540000" tIns="0" rIns="360000" bIns="0">
            <a:spAutoFit/>
          </a:bodyPr>
          <a:lstStyle>
            <a:lvl1pPr>
              <a:defRPr sz="440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TITRE DE LA SLIDE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7" hasCustomPrompt="1"/>
          </p:nvPr>
        </p:nvSpPr>
        <p:spPr>
          <a:xfrm>
            <a:off x="1019175" y="3358664"/>
            <a:ext cx="3240000" cy="2518261"/>
          </a:xfrm>
          <a:prstGeom prst="rect">
            <a:avLst/>
          </a:prstGeom>
          <a:solidFill>
            <a:schemeClr val="accent1"/>
          </a:solidFill>
        </p:spPr>
        <p:txBody>
          <a:bodyPr lIns="108000" tIns="36000" rIns="108000" bIns="36000">
            <a:normAutofit/>
          </a:bodyPr>
          <a:lstStyle>
            <a:lvl1pPr>
              <a:defRPr lang="fr-FR" sz="1800" dirty="0">
                <a:solidFill>
                  <a:srgbClr val="000000"/>
                </a:solidFill>
              </a:defRPr>
            </a:lvl1pPr>
          </a:lstStyle>
          <a:p>
            <a:pPr lvl="0">
              <a:lnSpc>
                <a:spcPct val="100000"/>
              </a:lnSpc>
            </a:pPr>
            <a:r>
              <a:rPr lang="fr-FR" dirty="0" err="1"/>
              <a:t>Sector</a:t>
            </a:r>
            <a:r>
              <a:rPr lang="fr-FR" dirty="0"/>
              <a:t> </a:t>
            </a:r>
            <a:r>
              <a:rPr lang="fr-FR" dirty="0" err="1"/>
              <a:t>estota</a:t>
            </a:r>
            <a:r>
              <a:rPr lang="fr-FR" dirty="0"/>
              <a:t> </a:t>
            </a:r>
            <a:r>
              <a:rPr lang="fr-FR" dirty="0" err="1"/>
              <a:t>ame</a:t>
            </a:r>
            <a:r>
              <a:rPr lang="fr-FR" dirty="0"/>
              <a:t> </a:t>
            </a:r>
            <a:r>
              <a:rPr lang="fr-FR" dirty="0" err="1"/>
              <a:t>earia</a:t>
            </a:r>
            <a:r>
              <a:rPr lang="fr-FR" dirty="0"/>
              <a:t> </a:t>
            </a:r>
            <a:r>
              <a:rPr lang="fr-FR" dirty="0" err="1"/>
              <a:t>perro</a:t>
            </a:r>
            <a:endParaRPr lang="fr-FR" dirty="0"/>
          </a:p>
          <a:p>
            <a:pPr lvl="0">
              <a:lnSpc>
                <a:spcPct val="100000"/>
              </a:lnSpc>
            </a:pPr>
            <a:r>
              <a:rPr lang="fr-FR" dirty="0" err="1"/>
              <a:t>quianti</a:t>
            </a:r>
            <a:r>
              <a:rPr lang="fr-FR" dirty="0"/>
              <a:t> </a:t>
            </a:r>
            <a:r>
              <a:rPr lang="fr-FR" dirty="0" err="1"/>
              <a:t>asserepero</a:t>
            </a:r>
            <a:r>
              <a:rPr lang="fr-FR" dirty="0"/>
              <a:t> et </a:t>
            </a:r>
            <a:r>
              <a:rPr lang="fr-FR" dirty="0" err="1"/>
              <a:t>voluptis</a:t>
            </a:r>
            <a:endParaRPr lang="fr-FR" dirty="0"/>
          </a:p>
          <a:p>
            <a:pPr lvl="0">
              <a:lnSpc>
                <a:spcPct val="100000"/>
              </a:lnSpc>
            </a:pPr>
            <a:r>
              <a:rPr lang="fr-FR" dirty="0"/>
              <a:t>et </a:t>
            </a:r>
            <a:r>
              <a:rPr lang="fr-FR" dirty="0" err="1"/>
              <a:t>adigni</a:t>
            </a:r>
            <a:r>
              <a:rPr lang="fr-FR" dirty="0"/>
              <a:t> </a:t>
            </a:r>
            <a:r>
              <a:rPr lang="fr-FR" dirty="0" err="1"/>
              <a:t>officto</a:t>
            </a:r>
            <a:r>
              <a:rPr lang="fr-FR" dirty="0"/>
              <a:t> </a:t>
            </a:r>
            <a:r>
              <a:rPr lang="fr-FR" dirty="0" err="1"/>
              <a:t>remoles</a:t>
            </a:r>
            <a:endParaRPr lang="fr-FR" dirty="0"/>
          </a:p>
          <a:p>
            <a:pPr lvl="0">
              <a:lnSpc>
                <a:spcPct val="100000"/>
              </a:lnSpc>
            </a:pPr>
            <a:r>
              <a:rPr lang="fr-FR" dirty="0" err="1"/>
              <a:t>dolorecum</a:t>
            </a:r>
            <a:r>
              <a:rPr lang="fr-FR" dirty="0"/>
              <a:t> et </a:t>
            </a:r>
            <a:r>
              <a:rPr lang="fr-FR" dirty="0" err="1"/>
              <a:t>haribearum</a:t>
            </a:r>
            <a:endParaRPr lang="fr-FR" dirty="0"/>
          </a:p>
        </p:txBody>
      </p:sp>
      <p:cxnSp>
        <p:nvCxnSpPr>
          <p:cNvPr id="18" name="Connecteur droit 17"/>
          <p:cNvCxnSpPr/>
          <p:nvPr userDrawn="1"/>
        </p:nvCxnSpPr>
        <p:spPr>
          <a:xfrm>
            <a:off x="4509601" y="2923674"/>
            <a:ext cx="0" cy="2694488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 userDrawn="1"/>
        </p:nvCxnSpPr>
        <p:spPr>
          <a:xfrm>
            <a:off x="8231671" y="2923674"/>
            <a:ext cx="0" cy="2694488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du texte 13">
            <a:extLst>
              <a:ext uri="{FF2B5EF4-FFF2-40B4-BE49-F238E27FC236}">
                <a16:creationId xmlns:a16="http://schemas.microsoft.com/office/drawing/2014/main" id="{F73539C7-2573-0C15-88D0-160C16F8C7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80092" y="2881603"/>
            <a:ext cx="3240000" cy="468000"/>
          </a:xfrm>
          <a:prstGeom prst="rect">
            <a:avLst/>
          </a:prstGeom>
        </p:spPr>
        <p:txBody>
          <a:bodyPr wrap="square" lIns="0" tIns="0" rIns="108000" bIns="0">
            <a:noAutofit/>
          </a:bodyPr>
          <a:lstStyle>
            <a:lvl1pPr>
              <a:defRPr lang="fr-FR" sz="2800" dirty="0">
                <a:solidFill>
                  <a:schemeClr val="tx2"/>
                </a:solidFill>
              </a:defRPr>
            </a:lvl1pPr>
          </a:lstStyle>
          <a:p>
            <a:pPr lvl="0">
              <a:buFont typeface="Arial" panose="020B0604020202020204" pitchFamily="34" charset="0"/>
            </a:pPr>
            <a:r>
              <a:rPr lang="fr-FR" dirty="0"/>
              <a:t>Deuxième niveau</a:t>
            </a:r>
          </a:p>
        </p:txBody>
      </p:sp>
      <p:sp>
        <p:nvSpPr>
          <p:cNvPr id="8" name="Espace réservé du texte 13">
            <a:extLst>
              <a:ext uri="{FF2B5EF4-FFF2-40B4-BE49-F238E27FC236}">
                <a16:creationId xmlns:a16="http://schemas.microsoft.com/office/drawing/2014/main" id="{B2873404-731B-7D52-F385-FF7FF6C7859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480094" y="3358664"/>
            <a:ext cx="3240000" cy="2518261"/>
          </a:xfrm>
          <a:prstGeom prst="rect">
            <a:avLst/>
          </a:prstGeom>
          <a:solidFill>
            <a:schemeClr val="accent1"/>
          </a:solidFill>
        </p:spPr>
        <p:txBody>
          <a:bodyPr lIns="108000" tIns="36000" rIns="108000" bIns="36000">
            <a:normAutofit/>
          </a:bodyPr>
          <a:lstStyle>
            <a:lvl1pPr>
              <a:defRPr lang="fr-FR" sz="1800" dirty="0">
                <a:solidFill>
                  <a:srgbClr val="000000"/>
                </a:solidFill>
              </a:defRPr>
            </a:lvl1pPr>
          </a:lstStyle>
          <a:p>
            <a:pPr lvl="0">
              <a:lnSpc>
                <a:spcPct val="100000"/>
              </a:lnSpc>
            </a:pPr>
            <a:r>
              <a:rPr lang="fr-FR" dirty="0" err="1"/>
              <a:t>Sector</a:t>
            </a:r>
            <a:r>
              <a:rPr lang="fr-FR" dirty="0"/>
              <a:t> </a:t>
            </a:r>
            <a:r>
              <a:rPr lang="fr-FR" dirty="0" err="1"/>
              <a:t>estota</a:t>
            </a:r>
            <a:r>
              <a:rPr lang="fr-FR" dirty="0"/>
              <a:t> </a:t>
            </a:r>
            <a:r>
              <a:rPr lang="fr-FR" dirty="0" err="1"/>
              <a:t>ame</a:t>
            </a:r>
            <a:r>
              <a:rPr lang="fr-FR" dirty="0"/>
              <a:t> </a:t>
            </a:r>
            <a:r>
              <a:rPr lang="fr-FR" dirty="0" err="1"/>
              <a:t>earia</a:t>
            </a:r>
            <a:r>
              <a:rPr lang="fr-FR" dirty="0"/>
              <a:t> </a:t>
            </a:r>
            <a:r>
              <a:rPr lang="fr-FR" dirty="0" err="1"/>
              <a:t>perro</a:t>
            </a:r>
            <a:endParaRPr lang="fr-FR" dirty="0"/>
          </a:p>
          <a:p>
            <a:pPr lvl="0">
              <a:lnSpc>
                <a:spcPct val="100000"/>
              </a:lnSpc>
            </a:pPr>
            <a:r>
              <a:rPr lang="fr-FR" dirty="0" err="1"/>
              <a:t>quianti</a:t>
            </a:r>
            <a:r>
              <a:rPr lang="fr-FR" dirty="0"/>
              <a:t> </a:t>
            </a:r>
            <a:r>
              <a:rPr lang="fr-FR" dirty="0" err="1"/>
              <a:t>asserepero</a:t>
            </a:r>
            <a:r>
              <a:rPr lang="fr-FR" dirty="0"/>
              <a:t> et </a:t>
            </a:r>
            <a:r>
              <a:rPr lang="fr-FR" dirty="0" err="1"/>
              <a:t>voluptis</a:t>
            </a:r>
            <a:endParaRPr lang="fr-FR" dirty="0"/>
          </a:p>
          <a:p>
            <a:pPr lvl="0">
              <a:lnSpc>
                <a:spcPct val="100000"/>
              </a:lnSpc>
            </a:pPr>
            <a:r>
              <a:rPr lang="fr-FR" dirty="0"/>
              <a:t>et </a:t>
            </a:r>
            <a:r>
              <a:rPr lang="fr-FR" dirty="0" err="1"/>
              <a:t>adigni</a:t>
            </a:r>
            <a:r>
              <a:rPr lang="fr-FR" dirty="0"/>
              <a:t> </a:t>
            </a:r>
            <a:r>
              <a:rPr lang="fr-FR" dirty="0" err="1"/>
              <a:t>officto</a:t>
            </a:r>
            <a:r>
              <a:rPr lang="fr-FR" dirty="0"/>
              <a:t> </a:t>
            </a:r>
            <a:r>
              <a:rPr lang="fr-FR" dirty="0" err="1"/>
              <a:t>remoles</a:t>
            </a:r>
            <a:endParaRPr lang="fr-FR" dirty="0"/>
          </a:p>
          <a:p>
            <a:pPr lvl="0">
              <a:lnSpc>
                <a:spcPct val="100000"/>
              </a:lnSpc>
            </a:pPr>
            <a:r>
              <a:rPr lang="fr-FR" dirty="0" err="1"/>
              <a:t>dolorecum</a:t>
            </a:r>
            <a:r>
              <a:rPr lang="fr-FR" dirty="0"/>
              <a:t> et </a:t>
            </a:r>
            <a:r>
              <a:rPr lang="fr-FR" dirty="0" err="1"/>
              <a:t>haribearum</a:t>
            </a:r>
            <a:endParaRPr lang="fr-FR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3442248A-957F-3C5E-0B5D-BAFE289280E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9632" y="2881603"/>
            <a:ext cx="3240000" cy="468000"/>
          </a:xfrm>
          <a:prstGeom prst="rect">
            <a:avLst/>
          </a:prstGeom>
        </p:spPr>
        <p:txBody>
          <a:bodyPr wrap="square" lIns="0" tIns="0" rIns="108000" bIns="0">
            <a:noAutofit/>
          </a:bodyPr>
          <a:lstStyle>
            <a:lvl1pPr>
              <a:defRPr lang="fr-FR" sz="2800" dirty="0">
                <a:solidFill>
                  <a:schemeClr val="tx2"/>
                </a:solidFill>
              </a:defRPr>
            </a:lvl1pPr>
          </a:lstStyle>
          <a:p>
            <a:pPr lvl="0">
              <a:buFont typeface="Arial" panose="020B0604020202020204" pitchFamily="34" charset="0"/>
            </a:pPr>
            <a:r>
              <a:rPr lang="fr-FR" dirty="0"/>
              <a:t>Deuxième niveau</a:t>
            </a:r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AFD8F816-D903-8352-D091-8B8491959AD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49632" y="3358664"/>
            <a:ext cx="3240000" cy="2518261"/>
          </a:xfrm>
          <a:prstGeom prst="rect">
            <a:avLst/>
          </a:prstGeom>
          <a:solidFill>
            <a:schemeClr val="accent1"/>
          </a:solidFill>
        </p:spPr>
        <p:txBody>
          <a:bodyPr lIns="108000" tIns="36000" rIns="108000" bIns="36000">
            <a:normAutofit/>
          </a:bodyPr>
          <a:lstStyle>
            <a:lvl1pPr>
              <a:defRPr lang="fr-FR" sz="1800" dirty="0">
                <a:solidFill>
                  <a:srgbClr val="000000"/>
                </a:solidFill>
              </a:defRPr>
            </a:lvl1pPr>
          </a:lstStyle>
          <a:p>
            <a:pPr lvl="0">
              <a:lnSpc>
                <a:spcPct val="100000"/>
              </a:lnSpc>
            </a:pPr>
            <a:r>
              <a:rPr lang="fr-FR" dirty="0" err="1"/>
              <a:t>Sector</a:t>
            </a:r>
            <a:r>
              <a:rPr lang="fr-FR" dirty="0"/>
              <a:t> </a:t>
            </a:r>
            <a:r>
              <a:rPr lang="fr-FR" dirty="0" err="1"/>
              <a:t>estota</a:t>
            </a:r>
            <a:r>
              <a:rPr lang="fr-FR" dirty="0"/>
              <a:t> </a:t>
            </a:r>
            <a:r>
              <a:rPr lang="fr-FR" dirty="0" err="1"/>
              <a:t>ame</a:t>
            </a:r>
            <a:r>
              <a:rPr lang="fr-FR" dirty="0"/>
              <a:t> </a:t>
            </a:r>
            <a:r>
              <a:rPr lang="fr-FR" dirty="0" err="1"/>
              <a:t>earia</a:t>
            </a:r>
            <a:r>
              <a:rPr lang="fr-FR" dirty="0"/>
              <a:t> </a:t>
            </a:r>
            <a:r>
              <a:rPr lang="fr-FR" dirty="0" err="1"/>
              <a:t>perro</a:t>
            </a:r>
            <a:endParaRPr lang="fr-FR" dirty="0"/>
          </a:p>
          <a:p>
            <a:pPr lvl="0">
              <a:lnSpc>
                <a:spcPct val="100000"/>
              </a:lnSpc>
            </a:pPr>
            <a:r>
              <a:rPr lang="fr-FR" dirty="0" err="1"/>
              <a:t>quianti</a:t>
            </a:r>
            <a:r>
              <a:rPr lang="fr-FR" dirty="0"/>
              <a:t> </a:t>
            </a:r>
            <a:r>
              <a:rPr lang="fr-FR" dirty="0" err="1"/>
              <a:t>asserepero</a:t>
            </a:r>
            <a:r>
              <a:rPr lang="fr-FR" dirty="0"/>
              <a:t> et </a:t>
            </a:r>
            <a:r>
              <a:rPr lang="fr-FR" dirty="0" err="1"/>
              <a:t>voluptis</a:t>
            </a:r>
            <a:endParaRPr lang="fr-FR" dirty="0"/>
          </a:p>
          <a:p>
            <a:pPr lvl="0">
              <a:lnSpc>
                <a:spcPct val="100000"/>
              </a:lnSpc>
            </a:pPr>
            <a:r>
              <a:rPr lang="fr-FR" dirty="0"/>
              <a:t>et </a:t>
            </a:r>
            <a:r>
              <a:rPr lang="fr-FR" dirty="0" err="1"/>
              <a:t>adigni</a:t>
            </a:r>
            <a:r>
              <a:rPr lang="fr-FR" dirty="0"/>
              <a:t> </a:t>
            </a:r>
            <a:r>
              <a:rPr lang="fr-FR" dirty="0" err="1"/>
              <a:t>officto</a:t>
            </a:r>
            <a:r>
              <a:rPr lang="fr-FR" dirty="0"/>
              <a:t> </a:t>
            </a:r>
            <a:r>
              <a:rPr lang="fr-FR" dirty="0" err="1"/>
              <a:t>remoles</a:t>
            </a:r>
            <a:endParaRPr lang="fr-FR" dirty="0"/>
          </a:p>
          <a:p>
            <a:pPr lvl="0">
              <a:lnSpc>
                <a:spcPct val="100000"/>
              </a:lnSpc>
            </a:pPr>
            <a:r>
              <a:rPr lang="fr-FR" dirty="0" err="1"/>
              <a:t>dolorecum</a:t>
            </a:r>
            <a:r>
              <a:rPr lang="fr-FR" dirty="0"/>
              <a:t> et </a:t>
            </a:r>
            <a:r>
              <a:rPr lang="fr-FR" dirty="0" err="1"/>
              <a:t>haribearum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952451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 userDrawn="1">
          <p15:clr>
            <a:srgbClr val="FBAE40"/>
          </p15:clr>
        </p15:guide>
        <p15:guide id="2" orient="horz" pos="370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2 Génér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E65DD2D-6A79-1DA8-9F97-C8631BCA73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075" y="-159051"/>
            <a:ext cx="842210" cy="1684421"/>
          </a:xfrm>
          <a:prstGeom prst="rect">
            <a:avLst/>
          </a:prstGeom>
        </p:spPr>
      </p:pic>
      <p:sp>
        <p:nvSpPr>
          <p:cNvPr id="10" name="Espace réservé pour une image  5"/>
          <p:cNvSpPr>
            <a:spLocks noGrp="1"/>
          </p:cNvSpPr>
          <p:nvPr>
            <p:ph type="pic" sz="quarter" idx="17"/>
          </p:nvPr>
        </p:nvSpPr>
        <p:spPr>
          <a:xfrm>
            <a:off x="5676547" y="476249"/>
            <a:ext cx="6036028" cy="5400675"/>
          </a:xfrm>
          <a:custGeom>
            <a:avLst/>
            <a:gdLst>
              <a:gd name="connsiteX0" fmla="*/ 0 w 6045200"/>
              <a:gd name="connsiteY0" fmla="*/ 0 h 5410200"/>
              <a:gd name="connsiteX1" fmla="*/ 6045200 w 6045200"/>
              <a:gd name="connsiteY1" fmla="*/ 0 h 5410200"/>
              <a:gd name="connsiteX2" fmla="*/ 6045200 w 6045200"/>
              <a:gd name="connsiteY2" fmla="*/ 5410200 h 5410200"/>
              <a:gd name="connsiteX3" fmla="*/ 0 w 6045200"/>
              <a:gd name="connsiteY3" fmla="*/ 5410200 h 5410200"/>
              <a:gd name="connsiteX4" fmla="*/ 0 w 6045200"/>
              <a:gd name="connsiteY4" fmla="*/ 0 h 5410200"/>
              <a:gd name="connsiteX0" fmla="*/ 2129589 w 6045200"/>
              <a:gd name="connsiteY0" fmla="*/ 0 h 5410200"/>
              <a:gd name="connsiteX1" fmla="*/ 6045200 w 6045200"/>
              <a:gd name="connsiteY1" fmla="*/ 0 h 5410200"/>
              <a:gd name="connsiteX2" fmla="*/ 6045200 w 6045200"/>
              <a:gd name="connsiteY2" fmla="*/ 5410200 h 5410200"/>
              <a:gd name="connsiteX3" fmla="*/ 0 w 6045200"/>
              <a:gd name="connsiteY3" fmla="*/ 5410200 h 5410200"/>
              <a:gd name="connsiteX4" fmla="*/ 2129589 w 6045200"/>
              <a:gd name="connsiteY4" fmla="*/ 0 h 541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45200" h="5410200">
                <a:moveTo>
                  <a:pt x="2129589" y="0"/>
                </a:moveTo>
                <a:lnTo>
                  <a:pt x="6045200" y="0"/>
                </a:lnTo>
                <a:lnTo>
                  <a:pt x="6045200" y="5410200"/>
                </a:lnTo>
                <a:lnTo>
                  <a:pt x="0" y="5410200"/>
                </a:lnTo>
                <a:lnTo>
                  <a:pt x="2129589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anchor="ctr" anchorCtr="1"/>
          <a:lstStyle/>
          <a:p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CF3B943-80A1-4E09-AFBA-4C7EDC0AD2B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95997" y="1666624"/>
            <a:ext cx="4788000" cy="4212000"/>
          </a:xfrm>
          <a:prstGeom prst="rect">
            <a:avLst/>
          </a:prstGeom>
          <a:solidFill>
            <a:schemeClr val="bg1"/>
          </a:solidFill>
        </p:spPr>
        <p:txBody>
          <a:bodyPr lIns="108000" tIns="36000" rIns="108000" bIns="36000">
            <a:noAutofit/>
          </a:bodyPr>
          <a:lstStyle>
            <a:lvl1pPr>
              <a:defRPr lang="fr-FR" sz="3600" b="1" cap="all" baseline="0" dirty="0"/>
            </a:lvl1pPr>
            <a:lvl2pPr>
              <a:defRPr lang="fr-FR" sz="2800" b="0" dirty="0">
                <a:solidFill>
                  <a:schemeClr val="tx1"/>
                </a:solidFill>
              </a:defRPr>
            </a:lvl2pPr>
            <a:lvl3pPr>
              <a:defRPr lang="fr-FR" sz="2400" b="1" dirty="0">
                <a:solidFill>
                  <a:schemeClr val="tx2"/>
                </a:solidFill>
              </a:defRPr>
            </a:lvl3pPr>
            <a:lvl4pPr>
              <a:defRPr lang="fr-FR" sz="1800" dirty="0">
                <a:solidFill>
                  <a:schemeClr val="tx1"/>
                </a:solidFill>
              </a:defRPr>
            </a:lvl4pPr>
          </a:lstStyle>
          <a:p>
            <a:pPr lvl="0"/>
            <a:r>
              <a:rPr lang="fr-FR" dirty="0"/>
              <a:t>Premier niveau</a:t>
            </a:r>
          </a:p>
          <a:p>
            <a:pPr marL="0" lvl="1" indent="0">
              <a:buNone/>
            </a:pPr>
            <a:r>
              <a:rPr lang="fr-FR" dirty="0"/>
              <a:t>Deuxième niveau</a:t>
            </a:r>
          </a:p>
          <a:p>
            <a:pPr marL="355600" lvl="2" indent="-180975"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fr-FR" dirty="0"/>
              <a:t>Troisième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r>
              <a:rPr lang="fr-FR" dirty="0"/>
              <a:t>Quatrième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r>
              <a:rPr lang="fr-FR" dirty="0"/>
              <a:t>Quatrième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r>
              <a:rPr lang="fr-FR" dirty="0"/>
              <a:t>Quatrième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79425" y="6021388"/>
            <a:ext cx="539750" cy="288000"/>
          </a:xfrm>
          <a:prstGeom prst="rect">
            <a:avLst/>
          </a:prstGeom>
        </p:spPr>
        <p:txBody>
          <a:bodyPr lIns="36000" rIns="0"/>
          <a:lstStyle>
            <a:lvl1pPr>
              <a:defRPr lang="fr-FR" sz="1200" smtClean="0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397588"/>
            <a:ext cx="6702610" cy="609398"/>
          </a:xfrm>
          <a:prstGeom prst="rect">
            <a:avLst/>
          </a:prstGeom>
          <a:noFill/>
        </p:spPr>
        <p:txBody>
          <a:bodyPr lIns="540000" tIns="0" rIns="360000" bIns="0">
            <a:spAutoFit/>
          </a:bodyPr>
          <a:lstStyle>
            <a:lvl1pPr>
              <a:defRPr lang="fr-FR" sz="4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153650449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702" userDrawn="1">
          <p15:clr>
            <a:srgbClr val="FBAE40"/>
          </p15:clr>
        </p15:guide>
        <p15:guide id="3" orient="horz" pos="30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3 Génér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075" y="-159051"/>
            <a:ext cx="842210" cy="1684421"/>
          </a:xfrm>
          <a:prstGeom prst="rect">
            <a:avLst/>
          </a:prstGeom>
        </p:spPr>
      </p:pic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CF3B943-80A1-4E09-AFBA-4C7EDC0AD2B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93546" y="1668813"/>
            <a:ext cx="5148000" cy="4212000"/>
          </a:xfrm>
          <a:prstGeom prst="rect">
            <a:avLst/>
          </a:prstGeom>
          <a:solidFill>
            <a:schemeClr val="accent1"/>
          </a:solidFill>
        </p:spPr>
        <p:txBody>
          <a:bodyPr lIns="108000" tIns="36000" rIns="108000" bIns="36000">
            <a:noAutofit/>
          </a:bodyPr>
          <a:lstStyle>
            <a:lvl1pPr>
              <a:defRPr lang="fr-FR" sz="3600" b="1" cap="all" baseline="0" dirty="0"/>
            </a:lvl1pPr>
            <a:lvl2pPr>
              <a:defRPr lang="fr-FR" sz="2800" b="0" dirty="0">
                <a:solidFill>
                  <a:schemeClr val="tx1"/>
                </a:solidFill>
              </a:defRPr>
            </a:lvl2pPr>
            <a:lvl3pPr>
              <a:defRPr lang="fr-FR" sz="2400" b="1" dirty="0">
                <a:solidFill>
                  <a:schemeClr val="tx2"/>
                </a:solidFill>
              </a:defRPr>
            </a:lvl3pPr>
            <a:lvl4pPr>
              <a:defRPr lang="fr-FR" sz="1800" dirty="0">
                <a:solidFill>
                  <a:schemeClr val="tx1"/>
                </a:solidFill>
              </a:defRPr>
            </a:lvl4pPr>
            <a:lvl5pPr>
              <a:defRPr lang="fr-FR" sz="2000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dirty="0"/>
              <a:t>Premier niveau</a:t>
            </a:r>
          </a:p>
          <a:p>
            <a:pPr marL="0" lvl="1" indent="0">
              <a:buNone/>
            </a:pPr>
            <a:r>
              <a:rPr lang="fr-FR" dirty="0"/>
              <a:t>Deuxième niveau</a:t>
            </a:r>
          </a:p>
          <a:p>
            <a:pPr marL="355600" lvl="2" indent="-180975"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fr-FR" dirty="0"/>
              <a:t>Troisième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r>
              <a:rPr lang="fr-FR" dirty="0"/>
              <a:t>Quatrième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r>
              <a:rPr lang="fr-FR" dirty="0"/>
              <a:t>Quatrième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r>
              <a:rPr lang="fr-FR" dirty="0"/>
              <a:t>Quatrième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endParaRPr lang="fr-FR" dirty="0"/>
          </a:p>
          <a:p>
            <a:pPr lvl="4"/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79425" y="6021388"/>
            <a:ext cx="539750" cy="288000"/>
          </a:xfrm>
          <a:prstGeom prst="rect">
            <a:avLst/>
          </a:prstGeom>
        </p:spPr>
        <p:txBody>
          <a:bodyPr lIns="36000" rIns="0"/>
          <a:lstStyle>
            <a:lvl1pPr>
              <a:defRPr lang="fr-FR" sz="1200" smtClean="0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00899"/>
            <a:ext cx="11233150" cy="609398"/>
          </a:xfrm>
          <a:prstGeom prst="rect">
            <a:avLst/>
          </a:prstGeom>
          <a:noFill/>
        </p:spPr>
        <p:txBody>
          <a:bodyPr wrap="square" lIns="540000" tIns="0" rIns="360000" bIns="0">
            <a:spAutoFit/>
          </a:bodyPr>
          <a:lstStyle>
            <a:lvl1pPr>
              <a:defRPr lang="fr-FR" sz="4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BCF3B943-80A1-4E09-AFBA-4C7EDC0AD2B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70126" y="1668815"/>
            <a:ext cx="5148000" cy="4212000"/>
          </a:xfrm>
          <a:prstGeom prst="rect">
            <a:avLst/>
          </a:prstGeom>
          <a:solidFill>
            <a:schemeClr val="accent1"/>
          </a:solidFill>
        </p:spPr>
        <p:txBody>
          <a:bodyPr lIns="108000" tIns="36000" rIns="108000" bIns="36000">
            <a:noAutofit/>
          </a:bodyPr>
          <a:lstStyle>
            <a:lvl1pPr>
              <a:defRPr lang="fr-FR" sz="3600" b="1" cap="all" baseline="0" dirty="0"/>
            </a:lvl1pPr>
            <a:lvl2pPr>
              <a:defRPr lang="fr-FR" sz="2800" b="0" dirty="0">
                <a:solidFill>
                  <a:schemeClr val="tx1"/>
                </a:solidFill>
              </a:defRPr>
            </a:lvl2pPr>
            <a:lvl3pPr>
              <a:defRPr lang="fr-FR" sz="2400" b="1" dirty="0">
                <a:solidFill>
                  <a:schemeClr val="tx2"/>
                </a:solidFill>
              </a:defRPr>
            </a:lvl3pPr>
            <a:lvl4pPr>
              <a:defRPr lang="fr-FR" sz="1800" dirty="0">
                <a:solidFill>
                  <a:schemeClr val="tx1"/>
                </a:solidFill>
              </a:defRPr>
            </a:lvl4pPr>
            <a:lvl5pPr>
              <a:defRPr lang="fr-FR" sz="2000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dirty="0"/>
              <a:t>Premier niveau</a:t>
            </a:r>
          </a:p>
          <a:p>
            <a:pPr marL="0" lvl="1" indent="0">
              <a:buNone/>
            </a:pPr>
            <a:r>
              <a:rPr lang="fr-FR" dirty="0"/>
              <a:t>Deuxième niveau</a:t>
            </a:r>
          </a:p>
          <a:p>
            <a:pPr marL="355600" lvl="2" indent="-180975"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fr-FR" dirty="0"/>
              <a:t>Troisième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r>
              <a:rPr lang="fr-FR" dirty="0"/>
              <a:t>Quatrième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r>
              <a:rPr lang="fr-FR" dirty="0"/>
              <a:t>Quatrième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r>
              <a:rPr lang="fr-FR" dirty="0"/>
              <a:t>Quatrième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endParaRPr lang="fr-FR" dirty="0"/>
          </a:p>
          <a:p>
            <a:pPr lvl="4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05286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 userDrawn="1">
          <p15:clr>
            <a:srgbClr val="FBAE40"/>
          </p15:clr>
        </p15:guide>
        <p15:guide id="2" orient="horz" pos="370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x3 Génér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5"/>
          <p:cNvSpPr>
            <a:spLocks noGrp="1"/>
          </p:cNvSpPr>
          <p:nvPr>
            <p:ph type="pic" sz="quarter" idx="16"/>
          </p:nvPr>
        </p:nvSpPr>
        <p:spPr>
          <a:xfrm>
            <a:off x="7461435" y="1477629"/>
            <a:ext cx="4320000" cy="4464000"/>
          </a:xfrm>
          <a:prstGeom prst="rect">
            <a:avLst/>
          </a:prstGeom>
          <a:solidFill>
            <a:schemeClr val="accent1"/>
          </a:solidFill>
          <a:ln w="127000">
            <a:solidFill>
              <a:schemeClr val="bg1"/>
            </a:solidFill>
          </a:ln>
        </p:spPr>
        <p:txBody>
          <a:bodyPr anchor="ctr" anchorCtr="1"/>
          <a:lstStyle>
            <a:lvl1pPr>
              <a:defRPr lang="fr-FR" dirty="0"/>
            </a:lvl1pPr>
          </a:lstStyle>
          <a:p>
            <a:pPr lvl="0"/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79425" y="6021388"/>
            <a:ext cx="539750" cy="288000"/>
          </a:xfrm>
          <a:prstGeom prst="rect">
            <a:avLst/>
          </a:prstGeom>
        </p:spPr>
        <p:txBody>
          <a:bodyPr lIns="36000" rIns="0"/>
          <a:lstStyle>
            <a:lvl1pPr>
              <a:defRPr lang="fr-FR" sz="1200" smtClean="0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00899"/>
            <a:ext cx="11233150" cy="609398"/>
          </a:xfrm>
          <a:prstGeom prst="rect">
            <a:avLst/>
          </a:prstGeom>
          <a:noFill/>
        </p:spPr>
        <p:txBody>
          <a:bodyPr lIns="540000" tIns="0" rIns="360000" bIns="0">
            <a:spAutoFit/>
          </a:bodyPr>
          <a:lstStyle>
            <a:lvl1pPr>
              <a:defRPr lang="fr-FR" sz="4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20" name="Espace réservé pour une image  5"/>
          <p:cNvSpPr>
            <a:spLocks noGrp="1"/>
          </p:cNvSpPr>
          <p:nvPr>
            <p:ph type="pic" sz="quarter" idx="18"/>
          </p:nvPr>
        </p:nvSpPr>
        <p:spPr>
          <a:xfrm>
            <a:off x="956424" y="1477629"/>
            <a:ext cx="4320000" cy="4464000"/>
          </a:xfrm>
          <a:prstGeom prst="parallelogram">
            <a:avLst/>
          </a:prstGeom>
          <a:solidFill>
            <a:schemeClr val="accent1"/>
          </a:solidFill>
          <a:ln w="127000">
            <a:solidFill>
              <a:schemeClr val="bg1"/>
            </a:solidFill>
          </a:ln>
        </p:spPr>
        <p:txBody>
          <a:bodyPr anchor="ctr" anchorCtr="1"/>
          <a:lstStyle/>
          <a:p>
            <a:endParaRPr lang="fr-FR" dirty="0"/>
          </a:p>
        </p:txBody>
      </p:sp>
      <p:sp>
        <p:nvSpPr>
          <p:cNvPr id="17" name="Espace réservé pour une image  5"/>
          <p:cNvSpPr>
            <a:spLocks noGrp="1"/>
          </p:cNvSpPr>
          <p:nvPr>
            <p:ph type="pic" sz="quarter" idx="17"/>
          </p:nvPr>
        </p:nvSpPr>
        <p:spPr>
          <a:xfrm>
            <a:off x="4201005" y="1480938"/>
            <a:ext cx="4320000" cy="4464000"/>
          </a:xfrm>
          <a:prstGeom prst="parallelogram">
            <a:avLst/>
          </a:prstGeom>
          <a:solidFill>
            <a:schemeClr val="accent1"/>
          </a:solidFill>
          <a:ln w="127000">
            <a:solidFill>
              <a:schemeClr val="bg1"/>
            </a:solidFill>
          </a:ln>
        </p:spPr>
        <p:txBody>
          <a:bodyPr anchor="ctr" anchorCtr="1"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CDBD68C-5C5D-D4CB-9FB5-731B0AEA26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075" y="-159051"/>
            <a:ext cx="842210" cy="168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4182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 userDrawn="1">
          <p15:clr>
            <a:srgbClr val="FBAE40"/>
          </p15:clr>
        </p15:guide>
        <p15:guide id="2" orient="horz" pos="370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partie + image Génér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pour une image  5"/>
          <p:cNvSpPr>
            <a:spLocks noGrp="1"/>
          </p:cNvSpPr>
          <p:nvPr>
            <p:ph type="pic" sz="quarter" idx="17"/>
          </p:nvPr>
        </p:nvSpPr>
        <p:spPr>
          <a:xfrm>
            <a:off x="3802479" y="476250"/>
            <a:ext cx="7910096" cy="5400674"/>
          </a:xfrm>
          <a:custGeom>
            <a:avLst/>
            <a:gdLst>
              <a:gd name="connsiteX0" fmla="*/ 0 w 7910096"/>
              <a:gd name="connsiteY0" fmla="*/ 0 h 5410200"/>
              <a:gd name="connsiteX1" fmla="*/ 7910096 w 7910096"/>
              <a:gd name="connsiteY1" fmla="*/ 0 h 5410200"/>
              <a:gd name="connsiteX2" fmla="*/ 7910096 w 7910096"/>
              <a:gd name="connsiteY2" fmla="*/ 5410200 h 5410200"/>
              <a:gd name="connsiteX3" fmla="*/ 0 w 7910096"/>
              <a:gd name="connsiteY3" fmla="*/ 5410200 h 5410200"/>
              <a:gd name="connsiteX4" fmla="*/ 0 w 7910096"/>
              <a:gd name="connsiteY4" fmla="*/ 0 h 5410200"/>
              <a:gd name="connsiteX0" fmla="*/ 3753852 w 7910096"/>
              <a:gd name="connsiteY0" fmla="*/ 0 h 5410200"/>
              <a:gd name="connsiteX1" fmla="*/ 7910096 w 7910096"/>
              <a:gd name="connsiteY1" fmla="*/ 0 h 5410200"/>
              <a:gd name="connsiteX2" fmla="*/ 7910096 w 7910096"/>
              <a:gd name="connsiteY2" fmla="*/ 5410200 h 5410200"/>
              <a:gd name="connsiteX3" fmla="*/ 0 w 7910096"/>
              <a:gd name="connsiteY3" fmla="*/ 5410200 h 5410200"/>
              <a:gd name="connsiteX4" fmla="*/ 3753852 w 7910096"/>
              <a:gd name="connsiteY4" fmla="*/ 0 h 541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0096" h="5410200">
                <a:moveTo>
                  <a:pt x="3753852" y="0"/>
                </a:moveTo>
                <a:lnTo>
                  <a:pt x="7910096" y="0"/>
                </a:lnTo>
                <a:lnTo>
                  <a:pt x="7910096" y="5410200"/>
                </a:lnTo>
                <a:lnTo>
                  <a:pt x="0" y="5410200"/>
                </a:lnTo>
                <a:lnTo>
                  <a:pt x="375385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anchor="ctr" anchorCtr="0"/>
          <a:lstStyle>
            <a:lvl1pPr algn="ctr">
              <a:defRPr/>
            </a:lvl1pPr>
          </a:lstStyle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79425" y="6021388"/>
            <a:ext cx="539750" cy="288000"/>
          </a:xfrm>
          <a:prstGeom prst="rect">
            <a:avLst/>
          </a:prstGeom>
        </p:spPr>
        <p:txBody>
          <a:bodyPr lIns="36000" rIns="0"/>
          <a:lstStyle>
            <a:lvl1pPr>
              <a:defRPr lang="fr-FR" sz="1200" smtClean="0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350139"/>
            <a:ext cx="5616575" cy="2116075"/>
          </a:xfrm>
          <a:prstGeom prst="rect">
            <a:avLst/>
          </a:prstGeom>
          <a:noFill/>
        </p:spPr>
        <p:txBody>
          <a:bodyPr lIns="540000" tIns="0" rIns="0" bIns="0">
            <a:noAutofit/>
          </a:bodyPr>
          <a:lstStyle>
            <a:lvl1pPr>
              <a:defRPr sz="720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TITRE DE </a:t>
            </a:r>
            <a:br>
              <a:rPr lang="fr-FR" dirty="0"/>
            </a:br>
            <a:r>
              <a:rPr lang="fr-FR" dirty="0"/>
              <a:t>LA SLIDE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9764643-28B9-EB33-2503-43E2F5D417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075" y="-159051"/>
            <a:ext cx="842210" cy="168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3611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 userDrawn="1">
          <p15:clr>
            <a:srgbClr val="FBAE40"/>
          </p15:clr>
        </p15:guide>
        <p15:guide id="3" orient="horz" pos="370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/fin Génér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1479885" y="476250"/>
            <a:ext cx="10232690" cy="5400675"/>
          </a:xfrm>
          <a:prstGeom prst="rect">
            <a:avLst/>
          </a:prstGeom>
          <a:solidFill>
            <a:srgbClr val="0C4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3627" y="-481998"/>
            <a:ext cx="2296956" cy="459391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CCCE129F-D734-76FB-CB21-EF7A0E5395F9}"/>
              </a:ext>
            </a:extLst>
          </p:cNvPr>
          <p:cNvGrpSpPr/>
          <p:nvPr userDrawn="1"/>
        </p:nvGrpSpPr>
        <p:grpSpPr>
          <a:xfrm>
            <a:off x="479426" y="476250"/>
            <a:ext cx="2841289" cy="5400675"/>
            <a:chOff x="479426" y="476250"/>
            <a:chExt cx="2841289" cy="5400675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9F926B15-9C7B-E320-4241-21AEED24D8F5}"/>
                </a:ext>
              </a:extLst>
            </p:cNvPr>
            <p:cNvGrpSpPr/>
            <p:nvPr userDrawn="1"/>
          </p:nvGrpSpPr>
          <p:grpSpPr>
            <a:xfrm>
              <a:off x="1662968" y="476250"/>
              <a:ext cx="1657747" cy="5400675"/>
              <a:chOff x="1662968" y="476250"/>
              <a:chExt cx="1657747" cy="5413595"/>
            </a:xfrm>
          </p:grpSpPr>
          <p:sp>
            <p:nvSpPr>
              <p:cNvPr id="15" name="Triangle rectangle 14"/>
              <p:cNvSpPr/>
              <p:nvPr userDrawn="1"/>
            </p:nvSpPr>
            <p:spPr>
              <a:xfrm rot="5400000">
                <a:off x="-210246" y="2358885"/>
                <a:ext cx="5413595" cy="1648326"/>
              </a:xfrm>
              <a:prstGeom prst="rtTriangle">
                <a:avLst/>
              </a:prstGeom>
              <a:solidFill>
                <a:srgbClr val="D4E5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" name="Triangle rectangle 1">
                <a:extLst>
                  <a:ext uri="{FF2B5EF4-FFF2-40B4-BE49-F238E27FC236}">
                    <a16:creationId xmlns:a16="http://schemas.microsoft.com/office/drawing/2014/main" id="{D99C1173-57E7-1C2A-FC5A-3E363FA9607D}"/>
                  </a:ext>
                </a:extLst>
              </p:cNvPr>
              <p:cNvSpPr/>
              <p:nvPr userDrawn="1"/>
            </p:nvSpPr>
            <p:spPr>
              <a:xfrm rot="5400000">
                <a:off x="-219667" y="2358885"/>
                <a:ext cx="5413595" cy="1648326"/>
              </a:xfrm>
              <a:prstGeom prst="rtTriangle">
                <a:avLst/>
              </a:prstGeom>
              <a:solidFill>
                <a:srgbClr val="D4E5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6" name="Rectangle 15"/>
            <p:cNvSpPr/>
            <p:nvPr userDrawn="1"/>
          </p:nvSpPr>
          <p:spPr>
            <a:xfrm>
              <a:off x="479426" y="476250"/>
              <a:ext cx="1192964" cy="54006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479425" y="6021388"/>
            <a:ext cx="539750" cy="288000"/>
          </a:xfrm>
          <a:prstGeom prst="rect">
            <a:avLst/>
          </a:prstGeom>
        </p:spPr>
        <p:txBody>
          <a:bodyPr lIns="36000" rIns="0"/>
          <a:lstStyle>
            <a:lvl1pPr>
              <a:defRPr lang="fr-FR" sz="1200" smtClean="0">
                <a:solidFill>
                  <a:schemeClr val="tx2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298" y="843269"/>
            <a:ext cx="1781293" cy="1322415"/>
          </a:xfrm>
          <a:prstGeom prst="rect">
            <a:avLst/>
          </a:prstGeom>
        </p:spPr>
      </p:pic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9F24CBFD-D250-A846-8089-C12AD963658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821243" y="1853057"/>
            <a:ext cx="6891331" cy="1343025"/>
          </a:xfrm>
          <a:prstGeom prst="rect">
            <a:avLst/>
          </a:prstGeom>
        </p:spPr>
        <p:txBody>
          <a:bodyPr lIns="0" tIns="0" rIns="360000" bIns="0"/>
          <a:lstStyle>
            <a:lvl1pPr>
              <a:defRPr sz="3600" b="1" i="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Cliquez pour ajouter </a:t>
            </a:r>
            <a:br>
              <a:rPr lang="fr-FR" dirty="0"/>
            </a:br>
            <a:r>
              <a:rPr lang="fr-FR" dirty="0"/>
              <a:t>du texte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0053A370-BCB9-F741-B757-FB3ED04A0B7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2601431" y="4371790"/>
            <a:ext cx="2628000" cy="109962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l">
              <a:lnSpc>
                <a:spcPct val="100000"/>
              </a:lnSpc>
              <a:spcAft>
                <a:spcPts val="500"/>
              </a:spcAft>
              <a:defRPr sz="14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0053A370-BCB9-F741-B757-FB3ED04A0B72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592813" y="4371790"/>
            <a:ext cx="2628000" cy="1099622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ct val="100000"/>
              </a:lnSpc>
              <a:spcAft>
                <a:spcPts val="500"/>
              </a:spcAft>
              <a:defRPr sz="14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24" name="Espace réservé du texte 5">
            <a:extLst>
              <a:ext uri="{FF2B5EF4-FFF2-40B4-BE49-F238E27FC236}">
                <a16:creationId xmlns:a16="http://schemas.microsoft.com/office/drawing/2014/main" id="{0053A370-BCB9-F741-B757-FB3ED04A0B7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584195" y="4371790"/>
            <a:ext cx="2628000" cy="1099622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ct val="100000"/>
              </a:lnSpc>
              <a:spcAft>
                <a:spcPts val="500"/>
              </a:spcAft>
              <a:defRPr sz="14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4877579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 userDrawn="1">
          <p15:clr>
            <a:srgbClr val="FBAE40"/>
          </p15:clr>
        </p15:guide>
        <p15:guide id="2" orient="horz" pos="370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 AT - Chu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479425" y="476251"/>
            <a:ext cx="11238556" cy="54006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532243" y="2838953"/>
            <a:ext cx="7180332" cy="804900"/>
          </a:xfrm>
          <a:prstGeom prst="rect">
            <a:avLst/>
          </a:prstGeom>
        </p:spPr>
        <p:txBody>
          <a:bodyPr lIns="0" tIns="0" rIns="360000" bIns="0" anchor="t">
            <a:spAutoFit/>
          </a:bodyPr>
          <a:lstStyle>
            <a:lvl1pPr marL="0" indent="0">
              <a:lnSpc>
                <a:spcPct val="120000"/>
              </a:lnSpc>
              <a:buNone/>
              <a:defRPr sz="48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CHAPITRE un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474019" y="6021685"/>
            <a:ext cx="545156" cy="288000"/>
          </a:xfrm>
          <a:prstGeom prst="rect">
            <a:avLst/>
          </a:prstGeom>
        </p:spPr>
        <p:txBody>
          <a:bodyPr lIns="36000" rIns="0"/>
          <a:lstStyle>
            <a:lvl1pPr>
              <a:defRPr lang="fr-FR" sz="1200" smtClean="0">
                <a:solidFill>
                  <a:schemeClr val="accent1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68"/>
          <a:stretch/>
        </p:blipFill>
        <p:spPr>
          <a:xfrm>
            <a:off x="474019" y="149086"/>
            <a:ext cx="4298006" cy="5177573"/>
          </a:xfrm>
          <a:prstGeom prst="rect">
            <a:avLst/>
          </a:prstGeom>
        </p:spPr>
      </p:pic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4494" y="757557"/>
            <a:ext cx="2007609" cy="1692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20000"/>
              </a:lnSpc>
              <a:buNone/>
              <a:defRPr sz="11500" b="1" cap="all" baseline="0">
                <a:solidFill>
                  <a:schemeClr val="bg1">
                    <a:alpha val="2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4773621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2" orient="horz" pos="3702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0 AT - Chu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CF3B943-80A1-4E09-AFBA-4C7EDC0AD2B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95997" y="1667147"/>
            <a:ext cx="10818000" cy="4212000"/>
          </a:xfrm>
          <a:prstGeom prst="rect">
            <a:avLst/>
          </a:prstGeom>
          <a:solidFill>
            <a:schemeClr val="accent2"/>
          </a:solidFill>
        </p:spPr>
        <p:txBody>
          <a:bodyPr lIns="108000" tIns="36000" rIns="108000" bIns="36000">
            <a:noAutofit/>
          </a:bodyPr>
          <a:lstStyle>
            <a:lvl1pPr>
              <a:defRPr sz="3600" b="1" cap="all" baseline="0">
                <a:solidFill>
                  <a:schemeClr val="accent1"/>
                </a:solidFill>
              </a:defRPr>
            </a:lvl1pPr>
            <a:lvl2pPr marL="0" indent="0">
              <a:buNone/>
              <a:defRPr sz="2800" b="0">
                <a:solidFill>
                  <a:schemeClr val="tx1"/>
                </a:solidFill>
              </a:defRPr>
            </a:lvl2pPr>
            <a:lvl3pPr marL="355600" indent="-180975">
              <a:buClr>
                <a:schemeClr val="bg2"/>
              </a:buClr>
              <a:buFont typeface="Wingdings" panose="05000000000000000000" pitchFamily="2" charset="2"/>
              <a:buChar char="§"/>
              <a:defRPr sz="2400" b="1">
                <a:solidFill>
                  <a:schemeClr val="accent1"/>
                </a:solidFill>
              </a:defRPr>
            </a:lvl3pPr>
            <a:lvl4pPr marL="542925" marR="0" indent="-1841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tabLst/>
              <a:defRPr sz="18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3"/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79425" y="6021388"/>
            <a:ext cx="539750" cy="288000"/>
          </a:xfrm>
          <a:prstGeom prst="rect">
            <a:avLst/>
          </a:prstGeom>
        </p:spPr>
        <p:txBody>
          <a:bodyPr lIns="36000" rIns="0"/>
          <a:lstStyle>
            <a:lvl1pPr>
              <a:defRPr lang="fr-FR" sz="1200" smtClean="0">
                <a:solidFill>
                  <a:schemeClr val="accent1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397588"/>
            <a:ext cx="6702610" cy="609398"/>
          </a:xfrm>
          <a:prstGeom prst="rect">
            <a:avLst/>
          </a:prstGeom>
          <a:noFill/>
        </p:spPr>
        <p:txBody>
          <a:bodyPr lIns="540000" tIns="0" rIns="360000" bIns="0">
            <a:spAutoFit/>
          </a:bodyPr>
          <a:lstStyle>
            <a:lvl1pPr>
              <a:defRPr lang="fr-FR" sz="4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22C780C-51B0-812E-1562-A4951DEF596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075" y="-159051"/>
            <a:ext cx="842211" cy="168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8190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02">
          <p15:clr>
            <a:srgbClr val="FBAE40"/>
          </p15:clr>
        </p15:guide>
        <p15:guide id="3" orient="horz" pos="30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1 AT - Chu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13">
            <a:extLst>
              <a:ext uri="{FF2B5EF4-FFF2-40B4-BE49-F238E27FC236}">
                <a16:creationId xmlns:a16="http://schemas.microsoft.com/office/drawing/2014/main" id="{F7C219AC-111A-8847-E7BE-D5EC427AF8B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19173" y="2881603"/>
            <a:ext cx="3240000" cy="468000"/>
          </a:xfrm>
          <a:prstGeom prst="rect">
            <a:avLst/>
          </a:prstGeom>
        </p:spPr>
        <p:txBody>
          <a:bodyPr wrap="square" lIns="0" tIns="0" rIns="108000" bIns="0">
            <a:noAutofit/>
          </a:bodyPr>
          <a:lstStyle>
            <a:lvl1pPr>
              <a:defRPr lang="fr-FR" sz="2800" dirty="0">
                <a:solidFill>
                  <a:schemeClr val="accent1"/>
                </a:solidFill>
              </a:defRPr>
            </a:lvl1pPr>
          </a:lstStyle>
          <a:p>
            <a:pPr lvl="0">
              <a:buFont typeface="Arial" panose="020B0604020202020204" pitchFamily="34" charset="0"/>
            </a:pPr>
            <a:r>
              <a:rPr lang="fr-FR" dirty="0"/>
              <a:t>Deuxième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CF3B943-80A1-4E09-AFBA-4C7EDC0AD2B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9900" y="1708484"/>
            <a:ext cx="11233149" cy="562142"/>
          </a:xfrm>
          <a:prstGeom prst="rect">
            <a:avLst/>
          </a:prstGeom>
        </p:spPr>
        <p:txBody>
          <a:bodyPr lIns="540000" tIns="0" rIns="360000" bIns="0">
            <a:spAutoFit/>
          </a:bodyPr>
          <a:lstStyle>
            <a:lvl1pPr>
              <a:spcBef>
                <a:spcPts val="0"/>
              </a:spcBef>
              <a:defRPr sz="3600" b="1" cap="all" baseline="0">
                <a:solidFill>
                  <a:schemeClr val="accent1"/>
                </a:solidFill>
              </a:defRPr>
            </a:lvl1pPr>
            <a:lvl2pPr marL="0" indent="0">
              <a:buNone/>
              <a:defRPr sz="2800" b="0">
                <a:solidFill>
                  <a:srgbClr val="347645"/>
                </a:solidFill>
              </a:defRPr>
            </a:lvl2pPr>
            <a:lvl3pPr>
              <a:defRPr sz="2400" b="1">
                <a:solidFill>
                  <a:srgbClr val="347645"/>
                </a:solidFill>
              </a:defRPr>
            </a:lvl3pPr>
            <a:lvl4pPr marL="358775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347645"/>
              </a:buClr>
              <a:buSzPct val="100000"/>
              <a:buFont typeface="Arial" panose="020B0604020202020204" pitchFamily="34" charset="0"/>
              <a:buNone/>
              <a:tabLst/>
              <a:defRPr sz="1800">
                <a:solidFill>
                  <a:srgbClr val="347645"/>
                </a:solidFill>
              </a:defRPr>
            </a:lvl4pPr>
            <a:lvl5pPr>
              <a:defRPr sz="2000"/>
            </a:lvl5pPr>
          </a:lstStyle>
          <a:p>
            <a:pPr lvl="0"/>
            <a:r>
              <a:rPr lang="fr-FR" dirty="0"/>
              <a:t>Premier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79425" y="6021388"/>
            <a:ext cx="539750" cy="288000"/>
          </a:xfrm>
          <a:prstGeom prst="rect">
            <a:avLst/>
          </a:prstGeom>
        </p:spPr>
        <p:txBody>
          <a:bodyPr lIns="36000" rIns="0"/>
          <a:lstStyle>
            <a:lvl1pPr>
              <a:defRPr lang="fr-FR" sz="1200" smtClean="0">
                <a:solidFill>
                  <a:schemeClr val="accent1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04615"/>
            <a:ext cx="11233150" cy="609398"/>
          </a:xfrm>
          <a:prstGeom prst="rect">
            <a:avLst/>
          </a:prstGeom>
          <a:noFill/>
        </p:spPr>
        <p:txBody>
          <a:bodyPr lIns="540000" tIns="0" rIns="360000" bIns="0">
            <a:spAutoFit/>
          </a:bodyPr>
          <a:lstStyle>
            <a:lvl1pPr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TITRE DE LA SLIDE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7" hasCustomPrompt="1"/>
          </p:nvPr>
        </p:nvSpPr>
        <p:spPr>
          <a:xfrm>
            <a:off x="1019175" y="3358664"/>
            <a:ext cx="3240000" cy="2518261"/>
          </a:xfrm>
          <a:prstGeom prst="rect">
            <a:avLst/>
          </a:prstGeom>
          <a:solidFill>
            <a:schemeClr val="accent2"/>
          </a:solidFill>
        </p:spPr>
        <p:txBody>
          <a:bodyPr lIns="108000" tIns="36000" rIns="108000" bIns="36000">
            <a:normAutofit/>
          </a:bodyPr>
          <a:lstStyle>
            <a:lvl1pPr>
              <a:defRPr lang="fr-FR" sz="1800" dirty="0">
                <a:solidFill>
                  <a:srgbClr val="000000"/>
                </a:solidFill>
              </a:defRPr>
            </a:lvl1pPr>
          </a:lstStyle>
          <a:p>
            <a:pPr lvl="0">
              <a:lnSpc>
                <a:spcPct val="100000"/>
              </a:lnSpc>
            </a:pPr>
            <a:r>
              <a:rPr lang="fr-FR" dirty="0" err="1"/>
              <a:t>Sector</a:t>
            </a:r>
            <a:r>
              <a:rPr lang="fr-FR" dirty="0"/>
              <a:t> </a:t>
            </a:r>
            <a:r>
              <a:rPr lang="fr-FR" dirty="0" err="1"/>
              <a:t>estota</a:t>
            </a:r>
            <a:r>
              <a:rPr lang="fr-FR" dirty="0"/>
              <a:t> </a:t>
            </a:r>
            <a:r>
              <a:rPr lang="fr-FR" dirty="0" err="1"/>
              <a:t>ame</a:t>
            </a:r>
            <a:r>
              <a:rPr lang="fr-FR" dirty="0"/>
              <a:t> </a:t>
            </a:r>
            <a:r>
              <a:rPr lang="fr-FR" dirty="0" err="1"/>
              <a:t>earia</a:t>
            </a:r>
            <a:r>
              <a:rPr lang="fr-FR" dirty="0"/>
              <a:t> </a:t>
            </a:r>
            <a:r>
              <a:rPr lang="fr-FR" dirty="0" err="1"/>
              <a:t>perro</a:t>
            </a:r>
            <a:endParaRPr lang="fr-FR" dirty="0"/>
          </a:p>
          <a:p>
            <a:pPr lvl="0">
              <a:lnSpc>
                <a:spcPct val="100000"/>
              </a:lnSpc>
            </a:pPr>
            <a:r>
              <a:rPr lang="fr-FR" dirty="0" err="1"/>
              <a:t>quianti</a:t>
            </a:r>
            <a:r>
              <a:rPr lang="fr-FR" dirty="0"/>
              <a:t> </a:t>
            </a:r>
            <a:r>
              <a:rPr lang="fr-FR" dirty="0" err="1"/>
              <a:t>asserepero</a:t>
            </a:r>
            <a:r>
              <a:rPr lang="fr-FR" dirty="0"/>
              <a:t> et </a:t>
            </a:r>
            <a:r>
              <a:rPr lang="fr-FR" dirty="0" err="1"/>
              <a:t>voluptis</a:t>
            </a:r>
            <a:endParaRPr lang="fr-FR" dirty="0"/>
          </a:p>
          <a:p>
            <a:pPr lvl="0">
              <a:lnSpc>
                <a:spcPct val="100000"/>
              </a:lnSpc>
            </a:pPr>
            <a:r>
              <a:rPr lang="fr-FR" dirty="0"/>
              <a:t>et </a:t>
            </a:r>
            <a:r>
              <a:rPr lang="fr-FR" dirty="0" err="1"/>
              <a:t>adigni</a:t>
            </a:r>
            <a:r>
              <a:rPr lang="fr-FR" dirty="0"/>
              <a:t> </a:t>
            </a:r>
            <a:r>
              <a:rPr lang="fr-FR" dirty="0" err="1"/>
              <a:t>officto</a:t>
            </a:r>
            <a:r>
              <a:rPr lang="fr-FR" dirty="0"/>
              <a:t> </a:t>
            </a:r>
            <a:r>
              <a:rPr lang="fr-FR" dirty="0" err="1"/>
              <a:t>remoles</a:t>
            </a:r>
            <a:endParaRPr lang="fr-FR" dirty="0"/>
          </a:p>
          <a:p>
            <a:pPr lvl="0">
              <a:lnSpc>
                <a:spcPct val="100000"/>
              </a:lnSpc>
            </a:pPr>
            <a:r>
              <a:rPr lang="fr-FR" dirty="0" err="1"/>
              <a:t>dolorecum</a:t>
            </a:r>
            <a:r>
              <a:rPr lang="fr-FR" dirty="0"/>
              <a:t> et </a:t>
            </a:r>
            <a:r>
              <a:rPr lang="fr-FR" dirty="0" err="1"/>
              <a:t>haribearum</a:t>
            </a:r>
            <a:endParaRPr lang="fr-FR" dirty="0"/>
          </a:p>
        </p:txBody>
      </p:sp>
      <p:cxnSp>
        <p:nvCxnSpPr>
          <p:cNvPr id="18" name="Connecteur droit 17"/>
          <p:cNvCxnSpPr/>
          <p:nvPr userDrawn="1"/>
        </p:nvCxnSpPr>
        <p:spPr>
          <a:xfrm>
            <a:off x="4509601" y="2923674"/>
            <a:ext cx="0" cy="2694488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 userDrawn="1"/>
        </p:nvCxnSpPr>
        <p:spPr>
          <a:xfrm>
            <a:off x="8231671" y="2923674"/>
            <a:ext cx="0" cy="2694488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du texte 13">
            <a:extLst>
              <a:ext uri="{FF2B5EF4-FFF2-40B4-BE49-F238E27FC236}">
                <a16:creationId xmlns:a16="http://schemas.microsoft.com/office/drawing/2014/main" id="{F73539C7-2573-0C15-88D0-160C16F8C7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80092" y="2881603"/>
            <a:ext cx="3240000" cy="468000"/>
          </a:xfrm>
          <a:prstGeom prst="rect">
            <a:avLst/>
          </a:prstGeom>
        </p:spPr>
        <p:txBody>
          <a:bodyPr wrap="square" lIns="0" tIns="0" rIns="108000" bIns="0">
            <a:noAutofit/>
          </a:bodyPr>
          <a:lstStyle>
            <a:lvl1pPr>
              <a:defRPr lang="fr-FR" sz="2800" dirty="0">
                <a:solidFill>
                  <a:schemeClr val="accent1"/>
                </a:solidFill>
              </a:defRPr>
            </a:lvl1pPr>
          </a:lstStyle>
          <a:p>
            <a:pPr lvl="0">
              <a:buFont typeface="Arial" panose="020B0604020202020204" pitchFamily="34" charset="0"/>
            </a:pPr>
            <a:r>
              <a:rPr lang="fr-FR" dirty="0"/>
              <a:t>Deuxième niveau</a:t>
            </a:r>
          </a:p>
        </p:txBody>
      </p:sp>
      <p:sp>
        <p:nvSpPr>
          <p:cNvPr id="8" name="Espace réservé du texte 13">
            <a:extLst>
              <a:ext uri="{FF2B5EF4-FFF2-40B4-BE49-F238E27FC236}">
                <a16:creationId xmlns:a16="http://schemas.microsoft.com/office/drawing/2014/main" id="{B2873404-731B-7D52-F385-FF7FF6C7859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480094" y="3358664"/>
            <a:ext cx="3240000" cy="2518261"/>
          </a:xfrm>
          <a:prstGeom prst="rect">
            <a:avLst/>
          </a:prstGeom>
          <a:solidFill>
            <a:schemeClr val="accent2"/>
          </a:solidFill>
        </p:spPr>
        <p:txBody>
          <a:bodyPr lIns="108000" tIns="36000" rIns="108000" bIns="36000">
            <a:normAutofit/>
          </a:bodyPr>
          <a:lstStyle>
            <a:lvl1pPr>
              <a:defRPr lang="fr-FR" sz="1800" dirty="0">
                <a:solidFill>
                  <a:srgbClr val="000000"/>
                </a:solidFill>
              </a:defRPr>
            </a:lvl1pPr>
          </a:lstStyle>
          <a:p>
            <a:pPr lvl="0">
              <a:lnSpc>
                <a:spcPct val="100000"/>
              </a:lnSpc>
            </a:pPr>
            <a:r>
              <a:rPr lang="fr-FR" dirty="0" err="1"/>
              <a:t>Sector</a:t>
            </a:r>
            <a:r>
              <a:rPr lang="fr-FR" dirty="0"/>
              <a:t> </a:t>
            </a:r>
            <a:r>
              <a:rPr lang="fr-FR" dirty="0" err="1"/>
              <a:t>estota</a:t>
            </a:r>
            <a:r>
              <a:rPr lang="fr-FR" dirty="0"/>
              <a:t> </a:t>
            </a:r>
            <a:r>
              <a:rPr lang="fr-FR" dirty="0" err="1"/>
              <a:t>ame</a:t>
            </a:r>
            <a:r>
              <a:rPr lang="fr-FR" dirty="0"/>
              <a:t> </a:t>
            </a:r>
            <a:r>
              <a:rPr lang="fr-FR" dirty="0" err="1"/>
              <a:t>earia</a:t>
            </a:r>
            <a:r>
              <a:rPr lang="fr-FR" dirty="0"/>
              <a:t> </a:t>
            </a:r>
            <a:r>
              <a:rPr lang="fr-FR" dirty="0" err="1"/>
              <a:t>perro</a:t>
            </a:r>
            <a:endParaRPr lang="fr-FR" dirty="0"/>
          </a:p>
          <a:p>
            <a:pPr lvl="0">
              <a:lnSpc>
                <a:spcPct val="100000"/>
              </a:lnSpc>
            </a:pPr>
            <a:r>
              <a:rPr lang="fr-FR" dirty="0" err="1"/>
              <a:t>quianti</a:t>
            </a:r>
            <a:r>
              <a:rPr lang="fr-FR" dirty="0"/>
              <a:t> </a:t>
            </a:r>
            <a:r>
              <a:rPr lang="fr-FR" dirty="0" err="1"/>
              <a:t>asserepero</a:t>
            </a:r>
            <a:r>
              <a:rPr lang="fr-FR" dirty="0"/>
              <a:t> et </a:t>
            </a:r>
            <a:r>
              <a:rPr lang="fr-FR" dirty="0" err="1"/>
              <a:t>voluptis</a:t>
            </a:r>
            <a:endParaRPr lang="fr-FR" dirty="0"/>
          </a:p>
          <a:p>
            <a:pPr lvl="0">
              <a:lnSpc>
                <a:spcPct val="100000"/>
              </a:lnSpc>
            </a:pPr>
            <a:r>
              <a:rPr lang="fr-FR" dirty="0"/>
              <a:t>et </a:t>
            </a:r>
            <a:r>
              <a:rPr lang="fr-FR" dirty="0" err="1"/>
              <a:t>adigni</a:t>
            </a:r>
            <a:r>
              <a:rPr lang="fr-FR" dirty="0"/>
              <a:t> </a:t>
            </a:r>
            <a:r>
              <a:rPr lang="fr-FR" dirty="0" err="1"/>
              <a:t>officto</a:t>
            </a:r>
            <a:r>
              <a:rPr lang="fr-FR" dirty="0"/>
              <a:t> </a:t>
            </a:r>
            <a:r>
              <a:rPr lang="fr-FR" dirty="0" err="1"/>
              <a:t>remoles</a:t>
            </a:r>
            <a:endParaRPr lang="fr-FR" dirty="0"/>
          </a:p>
          <a:p>
            <a:pPr lvl="0">
              <a:lnSpc>
                <a:spcPct val="100000"/>
              </a:lnSpc>
            </a:pPr>
            <a:r>
              <a:rPr lang="fr-FR" dirty="0" err="1"/>
              <a:t>dolorecum</a:t>
            </a:r>
            <a:r>
              <a:rPr lang="fr-FR" dirty="0"/>
              <a:t> et </a:t>
            </a:r>
            <a:r>
              <a:rPr lang="fr-FR" dirty="0" err="1"/>
              <a:t>haribearum</a:t>
            </a:r>
            <a:endParaRPr lang="fr-FR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3442248A-957F-3C5E-0B5D-BAFE289280E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9632" y="2881603"/>
            <a:ext cx="3240000" cy="468000"/>
          </a:xfrm>
          <a:prstGeom prst="rect">
            <a:avLst/>
          </a:prstGeom>
        </p:spPr>
        <p:txBody>
          <a:bodyPr wrap="square" lIns="0" tIns="0" rIns="108000" bIns="0">
            <a:noAutofit/>
          </a:bodyPr>
          <a:lstStyle>
            <a:lvl1pPr>
              <a:defRPr lang="fr-FR" sz="2800" dirty="0">
                <a:solidFill>
                  <a:schemeClr val="accent1"/>
                </a:solidFill>
              </a:defRPr>
            </a:lvl1pPr>
          </a:lstStyle>
          <a:p>
            <a:pPr lvl="0">
              <a:buFont typeface="Arial" panose="020B0604020202020204" pitchFamily="34" charset="0"/>
            </a:pPr>
            <a:r>
              <a:rPr lang="fr-FR" dirty="0"/>
              <a:t>Deuxième niveau</a:t>
            </a:r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AFD8F816-D903-8352-D091-8B8491959AD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49632" y="3358664"/>
            <a:ext cx="3240000" cy="2518261"/>
          </a:xfrm>
          <a:prstGeom prst="rect">
            <a:avLst/>
          </a:prstGeom>
          <a:solidFill>
            <a:schemeClr val="accent2"/>
          </a:solidFill>
        </p:spPr>
        <p:txBody>
          <a:bodyPr lIns="108000" tIns="36000" rIns="108000" bIns="36000">
            <a:normAutofit/>
          </a:bodyPr>
          <a:lstStyle>
            <a:lvl1pPr>
              <a:defRPr lang="fr-FR" sz="1800" dirty="0">
                <a:solidFill>
                  <a:srgbClr val="000000"/>
                </a:solidFill>
              </a:defRPr>
            </a:lvl1pPr>
          </a:lstStyle>
          <a:p>
            <a:pPr lvl="0">
              <a:lnSpc>
                <a:spcPct val="100000"/>
              </a:lnSpc>
            </a:pPr>
            <a:r>
              <a:rPr lang="fr-FR" dirty="0" err="1"/>
              <a:t>Sector</a:t>
            </a:r>
            <a:r>
              <a:rPr lang="fr-FR" dirty="0"/>
              <a:t> </a:t>
            </a:r>
            <a:r>
              <a:rPr lang="fr-FR" dirty="0" err="1"/>
              <a:t>estota</a:t>
            </a:r>
            <a:r>
              <a:rPr lang="fr-FR" dirty="0"/>
              <a:t> </a:t>
            </a:r>
            <a:r>
              <a:rPr lang="fr-FR" dirty="0" err="1"/>
              <a:t>ame</a:t>
            </a:r>
            <a:r>
              <a:rPr lang="fr-FR" dirty="0"/>
              <a:t> </a:t>
            </a:r>
            <a:r>
              <a:rPr lang="fr-FR" dirty="0" err="1"/>
              <a:t>earia</a:t>
            </a:r>
            <a:r>
              <a:rPr lang="fr-FR" dirty="0"/>
              <a:t> </a:t>
            </a:r>
            <a:r>
              <a:rPr lang="fr-FR" dirty="0" err="1"/>
              <a:t>perro</a:t>
            </a:r>
            <a:endParaRPr lang="fr-FR" dirty="0"/>
          </a:p>
          <a:p>
            <a:pPr lvl="0">
              <a:lnSpc>
                <a:spcPct val="100000"/>
              </a:lnSpc>
            </a:pPr>
            <a:r>
              <a:rPr lang="fr-FR" dirty="0" err="1"/>
              <a:t>quianti</a:t>
            </a:r>
            <a:r>
              <a:rPr lang="fr-FR" dirty="0"/>
              <a:t> </a:t>
            </a:r>
            <a:r>
              <a:rPr lang="fr-FR" dirty="0" err="1"/>
              <a:t>asserepero</a:t>
            </a:r>
            <a:r>
              <a:rPr lang="fr-FR" dirty="0"/>
              <a:t> et </a:t>
            </a:r>
            <a:r>
              <a:rPr lang="fr-FR" dirty="0" err="1"/>
              <a:t>voluptis</a:t>
            </a:r>
            <a:endParaRPr lang="fr-FR" dirty="0"/>
          </a:p>
          <a:p>
            <a:pPr lvl="0">
              <a:lnSpc>
                <a:spcPct val="100000"/>
              </a:lnSpc>
            </a:pPr>
            <a:r>
              <a:rPr lang="fr-FR" dirty="0"/>
              <a:t>et </a:t>
            </a:r>
            <a:r>
              <a:rPr lang="fr-FR" dirty="0" err="1"/>
              <a:t>adigni</a:t>
            </a:r>
            <a:r>
              <a:rPr lang="fr-FR" dirty="0"/>
              <a:t> </a:t>
            </a:r>
            <a:r>
              <a:rPr lang="fr-FR" dirty="0" err="1"/>
              <a:t>officto</a:t>
            </a:r>
            <a:r>
              <a:rPr lang="fr-FR" dirty="0"/>
              <a:t> </a:t>
            </a:r>
            <a:r>
              <a:rPr lang="fr-FR" dirty="0" err="1"/>
              <a:t>remoles</a:t>
            </a:r>
            <a:endParaRPr lang="fr-FR" dirty="0"/>
          </a:p>
          <a:p>
            <a:pPr lvl="0">
              <a:lnSpc>
                <a:spcPct val="100000"/>
              </a:lnSpc>
            </a:pPr>
            <a:r>
              <a:rPr lang="fr-FR" dirty="0" err="1"/>
              <a:t>dolorecum</a:t>
            </a:r>
            <a:r>
              <a:rPr lang="fr-FR" dirty="0"/>
              <a:t> et </a:t>
            </a:r>
            <a:r>
              <a:rPr lang="fr-FR" dirty="0" err="1"/>
              <a:t>haribearum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AD88AA0-1D90-245B-0E89-4889F66279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075" y="-159051"/>
            <a:ext cx="842211" cy="168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5105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2" orient="horz" pos="3702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2 AT - Chu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B99951E-5641-118D-4663-6D6AAF3C2F0B}"/>
              </a:ext>
            </a:extLst>
          </p:cNvPr>
          <p:cNvSpPr/>
          <p:nvPr userDrawn="1"/>
        </p:nvSpPr>
        <p:spPr>
          <a:xfrm>
            <a:off x="5505450" y="1666624"/>
            <a:ext cx="1895476" cy="42103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pour une image  5"/>
          <p:cNvSpPr>
            <a:spLocks noGrp="1"/>
          </p:cNvSpPr>
          <p:nvPr>
            <p:ph type="pic" sz="quarter" idx="17"/>
          </p:nvPr>
        </p:nvSpPr>
        <p:spPr>
          <a:xfrm>
            <a:off x="5676547" y="476249"/>
            <a:ext cx="6036028" cy="5400675"/>
          </a:xfrm>
          <a:custGeom>
            <a:avLst/>
            <a:gdLst>
              <a:gd name="connsiteX0" fmla="*/ 0 w 6045200"/>
              <a:gd name="connsiteY0" fmla="*/ 0 h 5410200"/>
              <a:gd name="connsiteX1" fmla="*/ 6045200 w 6045200"/>
              <a:gd name="connsiteY1" fmla="*/ 0 h 5410200"/>
              <a:gd name="connsiteX2" fmla="*/ 6045200 w 6045200"/>
              <a:gd name="connsiteY2" fmla="*/ 5410200 h 5410200"/>
              <a:gd name="connsiteX3" fmla="*/ 0 w 6045200"/>
              <a:gd name="connsiteY3" fmla="*/ 5410200 h 5410200"/>
              <a:gd name="connsiteX4" fmla="*/ 0 w 6045200"/>
              <a:gd name="connsiteY4" fmla="*/ 0 h 5410200"/>
              <a:gd name="connsiteX0" fmla="*/ 2129589 w 6045200"/>
              <a:gd name="connsiteY0" fmla="*/ 0 h 5410200"/>
              <a:gd name="connsiteX1" fmla="*/ 6045200 w 6045200"/>
              <a:gd name="connsiteY1" fmla="*/ 0 h 5410200"/>
              <a:gd name="connsiteX2" fmla="*/ 6045200 w 6045200"/>
              <a:gd name="connsiteY2" fmla="*/ 5410200 h 5410200"/>
              <a:gd name="connsiteX3" fmla="*/ 0 w 6045200"/>
              <a:gd name="connsiteY3" fmla="*/ 5410200 h 5410200"/>
              <a:gd name="connsiteX4" fmla="*/ 2129589 w 6045200"/>
              <a:gd name="connsiteY4" fmla="*/ 0 h 541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45200" h="5410200">
                <a:moveTo>
                  <a:pt x="2129589" y="0"/>
                </a:moveTo>
                <a:lnTo>
                  <a:pt x="6045200" y="0"/>
                </a:lnTo>
                <a:lnTo>
                  <a:pt x="6045200" y="5410200"/>
                </a:lnTo>
                <a:lnTo>
                  <a:pt x="0" y="5410200"/>
                </a:lnTo>
                <a:lnTo>
                  <a:pt x="2129589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anchor="ctr" anchorCtr="1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CF3B943-80A1-4E09-AFBA-4C7EDC0AD2B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95997" y="1666624"/>
            <a:ext cx="4788000" cy="4212000"/>
          </a:xfrm>
          <a:prstGeom prst="rect">
            <a:avLst/>
          </a:prstGeom>
          <a:solidFill>
            <a:schemeClr val="accent2"/>
          </a:solidFill>
        </p:spPr>
        <p:txBody>
          <a:bodyPr lIns="108000" tIns="36000" rIns="108000" bIns="36000">
            <a:noAutofit/>
          </a:bodyPr>
          <a:lstStyle>
            <a:lvl1pPr>
              <a:defRPr lang="fr-FR" sz="3600" b="1" cap="all" baseline="0" dirty="0">
                <a:solidFill>
                  <a:schemeClr val="accent1"/>
                </a:solidFill>
              </a:defRPr>
            </a:lvl1pPr>
            <a:lvl2pPr>
              <a:defRPr lang="fr-FR" sz="2800" b="0" dirty="0">
                <a:solidFill>
                  <a:schemeClr val="tx1"/>
                </a:solidFill>
              </a:defRPr>
            </a:lvl2pPr>
            <a:lvl3pPr>
              <a:defRPr lang="fr-FR" sz="2400" b="1" dirty="0">
                <a:solidFill>
                  <a:schemeClr val="accent1"/>
                </a:solidFill>
              </a:defRPr>
            </a:lvl3pPr>
            <a:lvl4pPr>
              <a:defRPr lang="fr-FR" sz="1800" dirty="0">
                <a:solidFill>
                  <a:schemeClr val="tx1"/>
                </a:solidFill>
              </a:defRPr>
            </a:lvl4pPr>
          </a:lstStyle>
          <a:p>
            <a:pPr lvl="0"/>
            <a:r>
              <a:rPr lang="fr-FR" dirty="0"/>
              <a:t>Premier niveau</a:t>
            </a:r>
          </a:p>
          <a:p>
            <a:pPr marL="0" lvl="1" indent="0">
              <a:buNone/>
            </a:pPr>
            <a:r>
              <a:rPr lang="fr-FR" dirty="0"/>
              <a:t>Deuxième niveau</a:t>
            </a:r>
          </a:p>
          <a:p>
            <a:pPr marL="355600" lvl="2" indent="-180975"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fr-FR" dirty="0"/>
              <a:t>Troisième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r>
              <a:rPr lang="fr-FR" dirty="0"/>
              <a:t>Quatrième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r>
              <a:rPr lang="fr-FR" dirty="0"/>
              <a:t>Quatrième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r>
              <a:rPr lang="fr-FR" dirty="0"/>
              <a:t>Quatrième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79425" y="6021388"/>
            <a:ext cx="539750" cy="288000"/>
          </a:xfrm>
          <a:prstGeom prst="rect">
            <a:avLst/>
          </a:prstGeom>
        </p:spPr>
        <p:txBody>
          <a:bodyPr lIns="36000" rIns="0"/>
          <a:lstStyle>
            <a:lvl1pPr>
              <a:defRPr lang="fr-FR" sz="1200" smtClean="0">
                <a:solidFill>
                  <a:schemeClr val="accent1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397588"/>
            <a:ext cx="6702610" cy="609398"/>
          </a:xfrm>
          <a:prstGeom prst="rect">
            <a:avLst/>
          </a:prstGeom>
          <a:noFill/>
        </p:spPr>
        <p:txBody>
          <a:bodyPr lIns="540000" tIns="0" rIns="360000" bIns="0">
            <a:spAutoFit/>
          </a:bodyPr>
          <a:lstStyle>
            <a:lvl1pPr>
              <a:defRPr lang="fr-FR" sz="4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21B6C1-F225-DB82-481A-06135F5433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075" y="-159051"/>
            <a:ext cx="842211" cy="168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6283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02">
          <p15:clr>
            <a:srgbClr val="FBAE40"/>
          </p15:clr>
        </p15:guide>
        <p15:guide id="3" orient="horz" pos="30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3 AT - Chu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CF3B943-80A1-4E09-AFBA-4C7EDC0AD2B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93546" y="1668813"/>
            <a:ext cx="5148000" cy="4212000"/>
          </a:xfrm>
          <a:prstGeom prst="rect">
            <a:avLst/>
          </a:prstGeom>
          <a:solidFill>
            <a:schemeClr val="accent2"/>
          </a:solidFill>
        </p:spPr>
        <p:txBody>
          <a:bodyPr lIns="108000" tIns="36000" rIns="108000" bIns="36000">
            <a:noAutofit/>
          </a:bodyPr>
          <a:lstStyle>
            <a:lvl1pPr>
              <a:defRPr lang="fr-FR" sz="3600" b="1" cap="all" baseline="0" dirty="0">
                <a:solidFill>
                  <a:schemeClr val="accent1"/>
                </a:solidFill>
              </a:defRPr>
            </a:lvl1pPr>
            <a:lvl2pPr>
              <a:defRPr lang="fr-FR" sz="2800" b="0" dirty="0">
                <a:solidFill>
                  <a:schemeClr val="tx1"/>
                </a:solidFill>
              </a:defRPr>
            </a:lvl2pPr>
            <a:lvl3pPr>
              <a:defRPr lang="fr-FR" sz="2400" b="1" dirty="0">
                <a:solidFill>
                  <a:schemeClr val="accent1"/>
                </a:solidFill>
              </a:defRPr>
            </a:lvl3pPr>
            <a:lvl4pPr>
              <a:defRPr lang="fr-FR" sz="1800" dirty="0">
                <a:solidFill>
                  <a:schemeClr val="tx1"/>
                </a:solidFill>
              </a:defRPr>
            </a:lvl4pPr>
            <a:lvl5pPr>
              <a:defRPr lang="fr-FR" sz="2000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dirty="0"/>
              <a:t>Premier niveau</a:t>
            </a:r>
          </a:p>
          <a:p>
            <a:pPr marL="0" lvl="1" indent="0">
              <a:buNone/>
            </a:pPr>
            <a:r>
              <a:rPr lang="fr-FR" dirty="0"/>
              <a:t>Deuxième niveau</a:t>
            </a:r>
          </a:p>
          <a:p>
            <a:pPr marL="355600" lvl="2" indent="-180975"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fr-FR" dirty="0"/>
              <a:t>Troisième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r>
              <a:rPr lang="fr-FR" dirty="0"/>
              <a:t>Quatrième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r>
              <a:rPr lang="fr-FR" dirty="0"/>
              <a:t>Quatrième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r>
              <a:rPr lang="fr-FR" dirty="0"/>
              <a:t>Quatrième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endParaRPr lang="fr-FR" dirty="0"/>
          </a:p>
          <a:p>
            <a:pPr lvl="4"/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79425" y="6021388"/>
            <a:ext cx="539750" cy="288000"/>
          </a:xfrm>
          <a:prstGeom prst="rect">
            <a:avLst/>
          </a:prstGeom>
        </p:spPr>
        <p:txBody>
          <a:bodyPr lIns="36000" rIns="0"/>
          <a:lstStyle>
            <a:lvl1pPr>
              <a:defRPr lang="fr-FR" sz="1200" smtClean="0">
                <a:solidFill>
                  <a:schemeClr val="accent1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00899"/>
            <a:ext cx="11233150" cy="609398"/>
          </a:xfrm>
          <a:prstGeom prst="rect">
            <a:avLst/>
          </a:prstGeom>
          <a:noFill/>
        </p:spPr>
        <p:txBody>
          <a:bodyPr wrap="square" lIns="540000" tIns="0" rIns="360000" bIns="0">
            <a:spAutoFit/>
          </a:bodyPr>
          <a:lstStyle>
            <a:lvl1pPr>
              <a:defRPr lang="fr-FR" sz="4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BCF3B943-80A1-4E09-AFBA-4C7EDC0AD2B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70126" y="1668815"/>
            <a:ext cx="5148000" cy="4212000"/>
          </a:xfrm>
          <a:prstGeom prst="rect">
            <a:avLst/>
          </a:prstGeom>
          <a:solidFill>
            <a:schemeClr val="accent2"/>
          </a:solidFill>
        </p:spPr>
        <p:txBody>
          <a:bodyPr lIns="108000" tIns="36000" rIns="108000" bIns="36000">
            <a:noAutofit/>
          </a:bodyPr>
          <a:lstStyle>
            <a:lvl1pPr>
              <a:defRPr lang="fr-FR" sz="3600" b="1" cap="all" baseline="0" dirty="0">
                <a:solidFill>
                  <a:schemeClr val="accent1"/>
                </a:solidFill>
              </a:defRPr>
            </a:lvl1pPr>
            <a:lvl2pPr>
              <a:defRPr lang="fr-FR" sz="2800" b="0" dirty="0">
                <a:solidFill>
                  <a:schemeClr val="tx1"/>
                </a:solidFill>
              </a:defRPr>
            </a:lvl2pPr>
            <a:lvl3pPr>
              <a:defRPr lang="fr-FR" sz="2400" b="1" dirty="0">
                <a:solidFill>
                  <a:schemeClr val="accent1"/>
                </a:solidFill>
              </a:defRPr>
            </a:lvl3pPr>
            <a:lvl4pPr>
              <a:defRPr lang="fr-FR" sz="1800" dirty="0">
                <a:solidFill>
                  <a:schemeClr val="tx1"/>
                </a:solidFill>
              </a:defRPr>
            </a:lvl4pPr>
            <a:lvl5pPr>
              <a:defRPr lang="fr-FR" sz="2000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dirty="0"/>
              <a:t>Premier niveau</a:t>
            </a:r>
          </a:p>
          <a:p>
            <a:pPr marL="0" lvl="1" indent="0">
              <a:buNone/>
            </a:pPr>
            <a:r>
              <a:rPr lang="fr-FR" dirty="0"/>
              <a:t>Deuxième niveau</a:t>
            </a:r>
          </a:p>
          <a:p>
            <a:pPr marL="355600" lvl="2" indent="-180975"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fr-FR" dirty="0"/>
              <a:t>Troisième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r>
              <a:rPr lang="fr-FR" dirty="0"/>
              <a:t>Quatrième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r>
              <a:rPr lang="fr-FR" dirty="0"/>
              <a:t>Quatrième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r>
              <a:rPr lang="fr-FR" dirty="0"/>
              <a:t>Quatrième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endParaRPr lang="fr-FR" dirty="0"/>
          </a:p>
          <a:p>
            <a:pPr lvl="4"/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DE8975D-646C-A4E6-B8CF-F3CC41D27F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075" y="-159051"/>
            <a:ext cx="842211" cy="168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0196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2" orient="horz" pos="3702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x3 AT - Chu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5"/>
          <p:cNvSpPr>
            <a:spLocks noGrp="1"/>
          </p:cNvSpPr>
          <p:nvPr>
            <p:ph type="pic" sz="quarter" idx="16"/>
          </p:nvPr>
        </p:nvSpPr>
        <p:spPr>
          <a:xfrm>
            <a:off x="7461435" y="1477629"/>
            <a:ext cx="4320000" cy="4464000"/>
          </a:xfrm>
          <a:prstGeom prst="rect">
            <a:avLst/>
          </a:prstGeom>
          <a:solidFill>
            <a:srgbClr val="D5ECF4"/>
          </a:solidFill>
          <a:ln w="127000">
            <a:solidFill>
              <a:schemeClr val="bg1"/>
            </a:solidFill>
          </a:ln>
        </p:spPr>
        <p:txBody>
          <a:bodyPr anchor="ctr" anchorCtr="1"/>
          <a:lstStyle>
            <a:lvl1pPr>
              <a:defRPr lang="fr-FR" dirty="0">
                <a:solidFill>
                  <a:schemeClr val="accent1"/>
                </a:solidFill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79425" y="6021388"/>
            <a:ext cx="539750" cy="288000"/>
          </a:xfrm>
          <a:prstGeom prst="rect">
            <a:avLst/>
          </a:prstGeom>
        </p:spPr>
        <p:txBody>
          <a:bodyPr lIns="36000" rIns="0"/>
          <a:lstStyle>
            <a:lvl1pPr>
              <a:defRPr lang="fr-FR" sz="1200" smtClean="0">
                <a:solidFill>
                  <a:schemeClr val="accent1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00899"/>
            <a:ext cx="11233150" cy="609398"/>
          </a:xfrm>
          <a:prstGeom prst="rect">
            <a:avLst/>
          </a:prstGeom>
          <a:noFill/>
        </p:spPr>
        <p:txBody>
          <a:bodyPr lIns="540000" tIns="0" rIns="360000" bIns="0">
            <a:spAutoFit/>
          </a:bodyPr>
          <a:lstStyle>
            <a:lvl1pPr>
              <a:defRPr lang="fr-FR" sz="4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20" name="Espace réservé pour une image  5"/>
          <p:cNvSpPr>
            <a:spLocks noGrp="1"/>
          </p:cNvSpPr>
          <p:nvPr>
            <p:ph type="pic" sz="quarter" idx="18"/>
          </p:nvPr>
        </p:nvSpPr>
        <p:spPr>
          <a:xfrm>
            <a:off x="956424" y="1477629"/>
            <a:ext cx="4320000" cy="4464000"/>
          </a:xfrm>
          <a:prstGeom prst="parallelogram">
            <a:avLst/>
          </a:prstGeom>
          <a:solidFill>
            <a:srgbClr val="D5ECF4"/>
          </a:solidFill>
          <a:ln w="127000">
            <a:solidFill>
              <a:schemeClr val="bg1"/>
            </a:solidFill>
          </a:ln>
        </p:spPr>
        <p:txBody>
          <a:bodyPr anchor="ctr" anchorCtr="1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7" name="Espace réservé pour une image  5"/>
          <p:cNvSpPr>
            <a:spLocks noGrp="1"/>
          </p:cNvSpPr>
          <p:nvPr>
            <p:ph type="pic" sz="quarter" idx="17"/>
          </p:nvPr>
        </p:nvSpPr>
        <p:spPr>
          <a:xfrm>
            <a:off x="4201005" y="1480938"/>
            <a:ext cx="4320000" cy="4464000"/>
          </a:xfrm>
          <a:prstGeom prst="parallelogram">
            <a:avLst/>
          </a:prstGeom>
          <a:solidFill>
            <a:srgbClr val="D5ECF4"/>
          </a:solidFill>
          <a:ln w="127000">
            <a:solidFill>
              <a:schemeClr val="bg1"/>
            </a:solidFill>
          </a:ln>
        </p:spPr>
        <p:txBody>
          <a:bodyPr anchor="ctr" anchorCtr="1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B23607B-4DC6-1FB3-1977-7FF28029E1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075" y="-159051"/>
            <a:ext cx="842211" cy="168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422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2" orient="horz" pos="3702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partie + image AT - Chu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pour une image  5"/>
          <p:cNvSpPr>
            <a:spLocks noGrp="1"/>
          </p:cNvSpPr>
          <p:nvPr>
            <p:ph type="pic" sz="quarter" idx="17"/>
          </p:nvPr>
        </p:nvSpPr>
        <p:spPr>
          <a:xfrm>
            <a:off x="3802479" y="476250"/>
            <a:ext cx="7910096" cy="5400674"/>
          </a:xfrm>
          <a:custGeom>
            <a:avLst/>
            <a:gdLst>
              <a:gd name="connsiteX0" fmla="*/ 0 w 7910096"/>
              <a:gd name="connsiteY0" fmla="*/ 0 h 5410200"/>
              <a:gd name="connsiteX1" fmla="*/ 7910096 w 7910096"/>
              <a:gd name="connsiteY1" fmla="*/ 0 h 5410200"/>
              <a:gd name="connsiteX2" fmla="*/ 7910096 w 7910096"/>
              <a:gd name="connsiteY2" fmla="*/ 5410200 h 5410200"/>
              <a:gd name="connsiteX3" fmla="*/ 0 w 7910096"/>
              <a:gd name="connsiteY3" fmla="*/ 5410200 h 5410200"/>
              <a:gd name="connsiteX4" fmla="*/ 0 w 7910096"/>
              <a:gd name="connsiteY4" fmla="*/ 0 h 5410200"/>
              <a:gd name="connsiteX0" fmla="*/ 3753852 w 7910096"/>
              <a:gd name="connsiteY0" fmla="*/ 0 h 5410200"/>
              <a:gd name="connsiteX1" fmla="*/ 7910096 w 7910096"/>
              <a:gd name="connsiteY1" fmla="*/ 0 h 5410200"/>
              <a:gd name="connsiteX2" fmla="*/ 7910096 w 7910096"/>
              <a:gd name="connsiteY2" fmla="*/ 5410200 h 5410200"/>
              <a:gd name="connsiteX3" fmla="*/ 0 w 7910096"/>
              <a:gd name="connsiteY3" fmla="*/ 5410200 h 5410200"/>
              <a:gd name="connsiteX4" fmla="*/ 3753852 w 7910096"/>
              <a:gd name="connsiteY4" fmla="*/ 0 h 541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0096" h="5410200">
                <a:moveTo>
                  <a:pt x="3753852" y="0"/>
                </a:moveTo>
                <a:lnTo>
                  <a:pt x="7910096" y="0"/>
                </a:lnTo>
                <a:lnTo>
                  <a:pt x="7910096" y="5410200"/>
                </a:lnTo>
                <a:lnTo>
                  <a:pt x="0" y="5410200"/>
                </a:lnTo>
                <a:lnTo>
                  <a:pt x="3753852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anchor="ctr" anchorCtr="0"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79425" y="6021388"/>
            <a:ext cx="539750" cy="288000"/>
          </a:xfrm>
          <a:prstGeom prst="rect">
            <a:avLst/>
          </a:prstGeom>
        </p:spPr>
        <p:txBody>
          <a:bodyPr lIns="36000" rIns="0"/>
          <a:lstStyle>
            <a:lvl1pPr>
              <a:defRPr lang="fr-FR" sz="1200" smtClean="0">
                <a:solidFill>
                  <a:schemeClr val="accent1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350139"/>
            <a:ext cx="5616575" cy="2116075"/>
          </a:xfrm>
          <a:prstGeom prst="rect">
            <a:avLst/>
          </a:prstGeom>
          <a:noFill/>
        </p:spPr>
        <p:txBody>
          <a:bodyPr lIns="540000" tIns="0" rIns="0" bIns="0">
            <a:noAutofit/>
          </a:bodyPr>
          <a:lstStyle>
            <a:lvl1pPr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TITRE DE </a:t>
            </a:r>
            <a:br>
              <a:rPr lang="fr-FR" dirty="0"/>
            </a:br>
            <a:r>
              <a:rPr lang="fr-FR" dirty="0"/>
              <a:t>LA SLIDE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C30A4F7-6AD7-EA05-B63A-82C451DFD8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075" y="-159051"/>
            <a:ext cx="842211" cy="168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7085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3" orient="horz" pos="3702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 RC Pr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479425" y="476251"/>
            <a:ext cx="11238556" cy="54006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532243" y="2838953"/>
            <a:ext cx="7180332" cy="804900"/>
          </a:xfrm>
          <a:prstGeom prst="rect">
            <a:avLst/>
          </a:prstGeom>
        </p:spPr>
        <p:txBody>
          <a:bodyPr lIns="0" tIns="0" rIns="360000" bIns="0" anchor="t">
            <a:spAutoFit/>
          </a:bodyPr>
          <a:lstStyle>
            <a:lvl1pPr marL="0" indent="0">
              <a:lnSpc>
                <a:spcPct val="120000"/>
              </a:lnSpc>
              <a:buNone/>
              <a:defRPr sz="48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CHAPITRE un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474019" y="6021685"/>
            <a:ext cx="545156" cy="288000"/>
          </a:xfrm>
          <a:prstGeom prst="rect">
            <a:avLst/>
          </a:prstGeom>
        </p:spPr>
        <p:txBody>
          <a:bodyPr lIns="36000" rIns="0"/>
          <a:lstStyle>
            <a:lvl1pPr>
              <a:defRPr lang="fr-FR" sz="1200" smtClean="0">
                <a:solidFill>
                  <a:schemeClr val="accent1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68"/>
          <a:stretch/>
        </p:blipFill>
        <p:spPr>
          <a:xfrm>
            <a:off x="474019" y="149086"/>
            <a:ext cx="4298006" cy="5177573"/>
          </a:xfrm>
          <a:prstGeom prst="rect">
            <a:avLst/>
          </a:prstGeom>
        </p:spPr>
      </p:pic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4494" y="757557"/>
            <a:ext cx="2007609" cy="1692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20000"/>
              </a:lnSpc>
              <a:buNone/>
              <a:defRPr sz="11500" b="1" cap="all" baseline="0">
                <a:solidFill>
                  <a:schemeClr val="bg1">
                    <a:alpha val="2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9232391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2" orient="horz" pos="3702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0 RC Pr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CF3B943-80A1-4E09-AFBA-4C7EDC0AD2B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95997" y="1667147"/>
            <a:ext cx="10818000" cy="4212000"/>
          </a:xfrm>
          <a:prstGeom prst="rect">
            <a:avLst/>
          </a:prstGeom>
          <a:solidFill>
            <a:schemeClr val="accent2"/>
          </a:solidFill>
        </p:spPr>
        <p:txBody>
          <a:bodyPr lIns="108000" tIns="36000" rIns="108000" bIns="36000">
            <a:noAutofit/>
          </a:bodyPr>
          <a:lstStyle>
            <a:lvl1pPr>
              <a:defRPr sz="3600" b="1" cap="all" baseline="0">
                <a:solidFill>
                  <a:schemeClr val="accent1"/>
                </a:solidFill>
              </a:defRPr>
            </a:lvl1pPr>
            <a:lvl2pPr marL="0" indent="0">
              <a:buNone/>
              <a:defRPr sz="2800" b="0">
                <a:solidFill>
                  <a:schemeClr val="tx1"/>
                </a:solidFill>
              </a:defRPr>
            </a:lvl2pPr>
            <a:lvl3pPr marL="355600" indent="-180975">
              <a:buClr>
                <a:schemeClr val="bg2"/>
              </a:buClr>
              <a:buFont typeface="Wingdings" panose="05000000000000000000" pitchFamily="2" charset="2"/>
              <a:buChar char="§"/>
              <a:defRPr sz="2400" b="1">
                <a:solidFill>
                  <a:schemeClr val="accent1"/>
                </a:solidFill>
              </a:defRPr>
            </a:lvl3pPr>
            <a:lvl4pPr marL="542925" marR="0" indent="-1841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tabLst/>
              <a:defRPr sz="18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3"/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79425" y="6021388"/>
            <a:ext cx="539750" cy="288000"/>
          </a:xfrm>
          <a:prstGeom prst="rect">
            <a:avLst/>
          </a:prstGeom>
        </p:spPr>
        <p:txBody>
          <a:bodyPr lIns="36000" rIns="0"/>
          <a:lstStyle>
            <a:lvl1pPr>
              <a:defRPr lang="fr-FR" sz="1200" smtClean="0">
                <a:solidFill>
                  <a:schemeClr val="accent1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397588"/>
            <a:ext cx="6702610" cy="609398"/>
          </a:xfrm>
          <a:prstGeom prst="rect">
            <a:avLst/>
          </a:prstGeom>
          <a:noFill/>
        </p:spPr>
        <p:txBody>
          <a:bodyPr lIns="540000" tIns="0" rIns="360000" bIns="0">
            <a:spAutoFit/>
          </a:bodyPr>
          <a:lstStyle>
            <a:lvl1pPr>
              <a:defRPr lang="fr-FR" sz="4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E9B6A09-9AF9-4054-686F-262B26C961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075" y="-159051"/>
            <a:ext cx="842211" cy="168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1055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02">
          <p15:clr>
            <a:srgbClr val="FBAE40"/>
          </p15:clr>
        </p15:guide>
        <p15:guide id="3" orient="horz" pos="30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1 RC Pr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13">
            <a:extLst>
              <a:ext uri="{FF2B5EF4-FFF2-40B4-BE49-F238E27FC236}">
                <a16:creationId xmlns:a16="http://schemas.microsoft.com/office/drawing/2014/main" id="{F7C219AC-111A-8847-E7BE-D5EC427AF8B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19173" y="2881603"/>
            <a:ext cx="3240000" cy="468000"/>
          </a:xfrm>
          <a:prstGeom prst="rect">
            <a:avLst/>
          </a:prstGeom>
        </p:spPr>
        <p:txBody>
          <a:bodyPr wrap="square" lIns="0" tIns="0" rIns="108000" bIns="0">
            <a:noAutofit/>
          </a:bodyPr>
          <a:lstStyle>
            <a:lvl1pPr>
              <a:defRPr lang="fr-FR" sz="2800" dirty="0">
                <a:solidFill>
                  <a:schemeClr val="accent1"/>
                </a:solidFill>
              </a:defRPr>
            </a:lvl1pPr>
          </a:lstStyle>
          <a:p>
            <a:pPr lvl="0">
              <a:buFont typeface="Arial" panose="020B0604020202020204" pitchFamily="34" charset="0"/>
            </a:pPr>
            <a:r>
              <a:rPr lang="fr-FR" dirty="0"/>
              <a:t>Deuxième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CF3B943-80A1-4E09-AFBA-4C7EDC0AD2B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9900" y="1708484"/>
            <a:ext cx="11233149" cy="562142"/>
          </a:xfrm>
          <a:prstGeom prst="rect">
            <a:avLst/>
          </a:prstGeom>
        </p:spPr>
        <p:txBody>
          <a:bodyPr lIns="540000" tIns="0" rIns="360000" bIns="0">
            <a:spAutoFit/>
          </a:bodyPr>
          <a:lstStyle>
            <a:lvl1pPr>
              <a:spcBef>
                <a:spcPts val="0"/>
              </a:spcBef>
              <a:defRPr sz="3600" b="1" cap="all" baseline="0">
                <a:solidFill>
                  <a:schemeClr val="accent1"/>
                </a:solidFill>
              </a:defRPr>
            </a:lvl1pPr>
            <a:lvl2pPr marL="0" indent="0">
              <a:buNone/>
              <a:defRPr sz="2800" b="0">
                <a:solidFill>
                  <a:srgbClr val="347645"/>
                </a:solidFill>
              </a:defRPr>
            </a:lvl2pPr>
            <a:lvl3pPr>
              <a:defRPr sz="2400" b="1">
                <a:solidFill>
                  <a:srgbClr val="347645"/>
                </a:solidFill>
              </a:defRPr>
            </a:lvl3pPr>
            <a:lvl4pPr marL="358775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347645"/>
              </a:buClr>
              <a:buSzPct val="100000"/>
              <a:buFont typeface="Arial" panose="020B0604020202020204" pitchFamily="34" charset="0"/>
              <a:buNone/>
              <a:tabLst/>
              <a:defRPr sz="1800">
                <a:solidFill>
                  <a:srgbClr val="347645"/>
                </a:solidFill>
              </a:defRPr>
            </a:lvl4pPr>
            <a:lvl5pPr>
              <a:defRPr sz="2000"/>
            </a:lvl5pPr>
          </a:lstStyle>
          <a:p>
            <a:pPr lvl="0"/>
            <a:r>
              <a:rPr lang="fr-FR" dirty="0"/>
              <a:t>Premier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79425" y="6021388"/>
            <a:ext cx="539750" cy="288000"/>
          </a:xfrm>
          <a:prstGeom prst="rect">
            <a:avLst/>
          </a:prstGeom>
        </p:spPr>
        <p:txBody>
          <a:bodyPr lIns="36000" rIns="0"/>
          <a:lstStyle>
            <a:lvl1pPr>
              <a:defRPr lang="fr-FR" sz="1200" smtClean="0">
                <a:solidFill>
                  <a:schemeClr val="accent1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04615"/>
            <a:ext cx="11233150" cy="609398"/>
          </a:xfrm>
          <a:prstGeom prst="rect">
            <a:avLst/>
          </a:prstGeom>
          <a:noFill/>
        </p:spPr>
        <p:txBody>
          <a:bodyPr lIns="540000" tIns="0" rIns="360000" bIns="0">
            <a:spAutoFit/>
          </a:bodyPr>
          <a:lstStyle>
            <a:lvl1pPr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TITRE DE LA SLIDE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7" hasCustomPrompt="1"/>
          </p:nvPr>
        </p:nvSpPr>
        <p:spPr>
          <a:xfrm>
            <a:off x="1019175" y="3358664"/>
            <a:ext cx="3240000" cy="2518261"/>
          </a:xfrm>
          <a:prstGeom prst="rect">
            <a:avLst/>
          </a:prstGeom>
          <a:solidFill>
            <a:schemeClr val="accent2"/>
          </a:solidFill>
        </p:spPr>
        <p:txBody>
          <a:bodyPr lIns="108000" tIns="36000" rIns="108000" bIns="36000">
            <a:normAutofit/>
          </a:bodyPr>
          <a:lstStyle>
            <a:lvl1pPr>
              <a:defRPr lang="fr-FR" sz="1800" dirty="0">
                <a:solidFill>
                  <a:srgbClr val="000000"/>
                </a:solidFill>
              </a:defRPr>
            </a:lvl1pPr>
          </a:lstStyle>
          <a:p>
            <a:pPr lvl="0">
              <a:lnSpc>
                <a:spcPct val="100000"/>
              </a:lnSpc>
            </a:pPr>
            <a:r>
              <a:rPr lang="fr-FR" dirty="0" err="1"/>
              <a:t>Sector</a:t>
            </a:r>
            <a:r>
              <a:rPr lang="fr-FR" dirty="0"/>
              <a:t> </a:t>
            </a:r>
            <a:r>
              <a:rPr lang="fr-FR" dirty="0" err="1"/>
              <a:t>estota</a:t>
            </a:r>
            <a:r>
              <a:rPr lang="fr-FR" dirty="0"/>
              <a:t> </a:t>
            </a:r>
            <a:r>
              <a:rPr lang="fr-FR" dirty="0" err="1"/>
              <a:t>ame</a:t>
            </a:r>
            <a:r>
              <a:rPr lang="fr-FR" dirty="0"/>
              <a:t> </a:t>
            </a:r>
            <a:r>
              <a:rPr lang="fr-FR" dirty="0" err="1"/>
              <a:t>earia</a:t>
            </a:r>
            <a:r>
              <a:rPr lang="fr-FR" dirty="0"/>
              <a:t> </a:t>
            </a:r>
            <a:r>
              <a:rPr lang="fr-FR" dirty="0" err="1"/>
              <a:t>perro</a:t>
            </a:r>
            <a:endParaRPr lang="fr-FR" dirty="0"/>
          </a:p>
          <a:p>
            <a:pPr lvl="0">
              <a:lnSpc>
                <a:spcPct val="100000"/>
              </a:lnSpc>
            </a:pPr>
            <a:r>
              <a:rPr lang="fr-FR" dirty="0" err="1"/>
              <a:t>quianti</a:t>
            </a:r>
            <a:r>
              <a:rPr lang="fr-FR" dirty="0"/>
              <a:t> </a:t>
            </a:r>
            <a:r>
              <a:rPr lang="fr-FR" dirty="0" err="1"/>
              <a:t>asserepero</a:t>
            </a:r>
            <a:r>
              <a:rPr lang="fr-FR" dirty="0"/>
              <a:t> et </a:t>
            </a:r>
            <a:r>
              <a:rPr lang="fr-FR" dirty="0" err="1"/>
              <a:t>voluptis</a:t>
            </a:r>
            <a:endParaRPr lang="fr-FR" dirty="0"/>
          </a:p>
          <a:p>
            <a:pPr lvl="0">
              <a:lnSpc>
                <a:spcPct val="100000"/>
              </a:lnSpc>
            </a:pPr>
            <a:r>
              <a:rPr lang="fr-FR" dirty="0"/>
              <a:t>et </a:t>
            </a:r>
            <a:r>
              <a:rPr lang="fr-FR" dirty="0" err="1"/>
              <a:t>adigni</a:t>
            </a:r>
            <a:r>
              <a:rPr lang="fr-FR" dirty="0"/>
              <a:t> </a:t>
            </a:r>
            <a:r>
              <a:rPr lang="fr-FR" dirty="0" err="1"/>
              <a:t>officto</a:t>
            </a:r>
            <a:r>
              <a:rPr lang="fr-FR" dirty="0"/>
              <a:t> </a:t>
            </a:r>
            <a:r>
              <a:rPr lang="fr-FR" dirty="0" err="1"/>
              <a:t>remoles</a:t>
            </a:r>
            <a:endParaRPr lang="fr-FR" dirty="0"/>
          </a:p>
          <a:p>
            <a:pPr lvl="0">
              <a:lnSpc>
                <a:spcPct val="100000"/>
              </a:lnSpc>
            </a:pPr>
            <a:r>
              <a:rPr lang="fr-FR" dirty="0" err="1"/>
              <a:t>dolorecum</a:t>
            </a:r>
            <a:r>
              <a:rPr lang="fr-FR" dirty="0"/>
              <a:t> et </a:t>
            </a:r>
            <a:r>
              <a:rPr lang="fr-FR" dirty="0" err="1"/>
              <a:t>haribearum</a:t>
            </a:r>
            <a:endParaRPr lang="fr-FR" dirty="0"/>
          </a:p>
        </p:txBody>
      </p:sp>
      <p:cxnSp>
        <p:nvCxnSpPr>
          <p:cNvPr id="18" name="Connecteur droit 17"/>
          <p:cNvCxnSpPr/>
          <p:nvPr userDrawn="1"/>
        </p:nvCxnSpPr>
        <p:spPr>
          <a:xfrm>
            <a:off x="4509601" y="2923674"/>
            <a:ext cx="0" cy="2694488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 userDrawn="1"/>
        </p:nvCxnSpPr>
        <p:spPr>
          <a:xfrm>
            <a:off x="8231671" y="2923674"/>
            <a:ext cx="0" cy="2694488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du texte 13">
            <a:extLst>
              <a:ext uri="{FF2B5EF4-FFF2-40B4-BE49-F238E27FC236}">
                <a16:creationId xmlns:a16="http://schemas.microsoft.com/office/drawing/2014/main" id="{F73539C7-2573-0C15-88D0-160C16F8C7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80092" y="2881603"/>
            <a:ext cx="3240000" cy="468000"/>
          </a:xfrm>
          <a:prstGeom prst="rect">
            <a:avLst/>
          </a:prstGeom>
        </p:spPr>
        <p:txBody>
          <a:bodyPr wrap="square" lIns="0" tIns="0" rIns="108000" bIns="0">
            <a:noAutofit/>
          </a:bodyPr>
          <a:lstStyle>
            <a:lvl1pPr>
              <a:defRPr lang="fr-FR" sz="2800" dirty="0">
                <a:solidFill>
                  <a:schemeClr val="accent1"/>
                </a:solidFill>
              </a:defRPr>
            </a:lvl1pPr>
          </a:lstStyle>
          <a:p>
            <a:pPr lvl="0">
              <a:buFont typeface="Arial" panose="020B0604020202020204" pitchFamily="34" charset="0"/>
            </a:pPr>
            <a:r>
              <a:rPr lang="fr-FR" dirty="0"/>
              <a:t>Deuxième niveau</a:t>
            </a:r>
          </a:p>
        </p:txBody>
      </p:sp>
      <p:sp>
        <p:nvSpPr>
          <p:cNvPr id="8" name="Espace réservé du texte 13">
            <a:extLst>
              <a:ext uri="{FF2B5EF4-FFF2-40B4-BE49-F238E27FC236}">
                <a16:creationId xmlns:a16="http://schemas.microsoft.com/office/drawing/2014/main" id="{B2873404-731B-7D52-F385-FF7FF6C7859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480094" y="3358664"/>
            <a:ext cx="3240000" cy="2518261"/>
          </a:xfrm>
          <a:prstGeom prst="rect">
            <a:avLst/>
          </a:prstGeom>
          <a:solidFill>
            <a:schemeClr val="accent2"/>
          </a:solidFill>
        </p:spPr>
        <p:txBody>
          <a:bodyPr lIns="108000" tIns="36000" rIns="108000" bIns="36000">
            <a:normAutofit/>
          </a:bodyPr>
          <a:lstStyle>
            <a:lvl1pPr>
              <a:defRPr lang="fr-FR" sz="1800" dirty="0">
                <a:solidFill>
                  <a:srgbClr val="000000"/>
                </a:solidFill>
              </a:defRPr>
            </a:lvl1pPr>
          </a:lstStyle>
          <a:p>
            <a:pPr lvl="0">
              <a:lnSpc>
                <a:spcPct val="100000"/>
              </a:lnSpc>
            </a:pPr>
            <a:r>
              <a:rPr lang="fr-FR" dirty="0" err="1"/>
              <a:t>Sector</a:t>
            </a:r>
            <a:r>
              <a:rPr lang="fr-FR" dirty="0"/>
              <a:t> </a:t>
            </a:r>
            <a:r>
              <a:rPr lang="fr-FR" dirty="0" err="1"/>
              <a:t>estota</a:t>
            </a:r>
            <a:r>
              <a:rPr lang="fr-FR" dirty="0"/>
              <a:t> </a:t>
            </a:r>
            <a:r>
              <a:rPr lang="fr-FR" dirty="0" err="1"/>
              <a:t>ame</a:t>
            </a:r>
            <a:r>
              <a:rPr lang="fr-FR" dirty="0"/>
              <a:t> </a:t>
            </a:r>
            <a:r>
              <a:rPr lang="fr-FR" dirty="0" err="1"/>
              <a:t>earia</a:t>
            </a:r>
            <a:r>
              <a:rPr lang="fr-FR" dirty="0"/>
              <a:t> </a:t>
            </a:r>
            <a:r>
              <a:rPr lang="fr-FR" dirty="0" err="1"/>
              <a:t>perro</a:t>
            </a:r>
            <a:endParaRPr lang="fr-FR" dirty="0"/>
          </a:p>
          <a:p>
            <a:pPr lvl="0">
              <a:lnSpc>
                <a:spcPct val="100000"/>
              </a:lnSpc>
            </a:pPr>
            <a:r>
              <a:rPr lang="fr-FR" dirty="0" err="1"/>
              <a:t>quianti</a:t>
            </a:r>
            <a:r>
              <a:rPr lang="fr-FR" dirty="0"/>
              <a:t> </a:t>
            </a:r>
            <a:r>
              <a:rPr lang="fr-FR" dirty="0" err="1"/>
              <a:t>asserepero</a:t>
            </a:r>
            <a:r>
              <a:rPr lang="fr-FR" dirty="0"/>
              <a:t> et </a:t>
            </a:r>
            <a:r>
              <a:rPr lang="fr-FR" dirty="0" err="1"/>
              <a:t>voluptis</a:t>
            </a:r>
            <a:endParaRPr lang="fr-FR" dirty="0"/>
          </a:p>
          <a:p>
            <a:pPr lvl="0">
              <a:lnSpc>
                <a:spcPct val="100000"/>
              </a:lnSpc>
            </a:pPr>
            <a:r>
              <a:rPr lang="fr-FR" dirty="0"/>
              <a:t>et </a:t>
            </a:r>
            <a:r>
              <a:rPr lang="fr-FR" dirty="0" err="1"/>
              <a:t>adigni</a:t>
            </a:r>
            <a:r>
              <a:rPr lang="fr-FR" dirty="0"/>
              <a:t> </a:t>
            </a:r>
            <a:r>
              <a:rPr lang="fr-FR" dirty="0" err="1"/>
              <a:t>officto</a:t>
            </a:r>
            <a:r>
              <a:rPr lang="fr-FR" dirty="0"/>
              <a:t> </a:t>
            </a:r>
            <a:r>
              <a:rPr lang="fr-FR" dirty="0" err="1"/>
              <a:t>remoles</a:t>
            </a:r>
            <a:endParaRPr lang="fr-FR" dirty="0"/>
          </a:p>
          <a:p>
            <a:pPr lvl="0">
              <a:lnSpc>
                <a:spcPct val="100000"/>
              </a:lnSpc>
            </a:pPr>
            <a:r>
              <a:rPr lang="fr-FR" dirty="0" err="1"/>
              <a:t>dolorecum</a:t>
            </a:r>
            <a:r>
              <a:rPr lang="fr-FR" dirty="0"/>
              <a:t> et </a:t>
            </a:r>
            <a:r>
              <a:rPr lang="fr-FR" dirty="0" err="1"/>
              <a:t>haribearum</a:t>
            </a:r>
            <a:endParaRPr lang="fr-FR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3442248A-957F-3C5E-0B5D-BAFE289280E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9632" y="2881603"/>
            <a:ext cx="3240000" cy="468000"/>
          </a:xfrm>
          <a:prstGeom prst="rect">
            <a:avLst/>
          </a:prstGeom>
        </p:spPr>
        <p:txBody>
          <a:bodyPr wrap="square" lIns="0" tIns="0" rIns="108000" bIns="0">
            <a:noAutofit/>
          </a:bodyPr>
          <a:lstStyle>
            <a:lvl1pPr>
              <a:defRPr lang="fr-FR" sz="2800" dirty="0">
                <a:solidFill>
                  <a:schemeClr val="accent1"/>
                </a:solidFill>
              </a:defRPr>
            </a:lvl1pPr>
          </a:lstStyle>
          <a:p>
            <a:pPr lvl="0">
              <a:buFont typeface="Arial" panose="020B0604020202020204" pitchFamily="34" charset="0"/>
            </a:pPr>
            <a:r>
              <a:rPr lang="fr-FR" dirty="0"/>
              <a:t>Deuxième niveau</a:t>
            </a:r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AFD8F816-D903-8352-D091-8B8491959AD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49632" y="3358664"/>
            <a:ext cx="3240000" cy="2518261"/>
          </a:xfrm>
          <a:prstGeom prst="rect">
            <a:avLst/>
          </a:prstGeom>
          <a:solidFill>
            <a:schemeClr val="accent2"/>
          </a:solidFill>
        </p:spPr>
        <p:txBody>
          <a:bodyPr lIns="108000" tIns="36000" rIns="108000" bIns="36000">
            <a:normAutofit/>
          </a:bodyPr>
          <a:lstStyle>
            <a:lvl1pPr>
              <a:defRPr lang="fr-FR" sz="1800" dirty="0">
                <a:solidFill>
                  <a:srgbClr val="000000"/>
                </a:solidFill>
              </a:defRPr>
            </a:lvl1pPr>
          </a:lstStyle>
          <a:p>
            <a:pPr lvl="0">
              <a:lnSpc>
                <a:spcPct val="100000"/>
              </a:lnSpc>
            </a:pPr>
            <a:r>
              <a:rPr lang="fr-FR" dirty="0" err="1"/>
              <a:t>Sector</a:t>
            </a:r>
            <a:r>
              <a:rPr lang="fr-FR" dirty="0"/>
              <a:t> </a:t>
            </a:r>
            <a:r>
              <a:rPr lang="fr-FR" dirty="0" err="1"/>
              <a:t>estota</a:t>
            </a:r>
            <a:r>
              <a:rPr lang="fr-FR" dirty="0"/>
              <a:t> </a:t>
            </a:r>
            <a:r>
              <a:rPr lang="fr-FR" dirty="0" err="1"/>
              <a:t>ame</a:t>
            </a:r>
            <a:r>
              <a:rPr lang="fr-FR" dirty="0"/>
              <a:t> </a:t>
            </a:r>
            <a:r>
              <a:rPr lang="fr-FR" dirty="0" err="1"/>
              <a:t>earia</a:t>
            </a:r>
            <a:r>
              <a:rPr lang="fr-FR" dirty="0"/>
              <a:t> </a:t>
            </a:r>
            <a:r>
              <a:rPr lang="fr-FR" dirty="0" err="1"/>
              <a:t>perro</a:t>
            </a:r>
            <a:endParaRPr lang="fr-FR" dirty="0"/>
          </a:p>
          <a:p>
            <a:pPr lvl="0">
              <a:lnSpc>
                <a:spcPct val="100000"/>
              </a:lnSpc>
            </a:pPr>
            <a:r>
              <a:rPr lang="fr-FR" dirty="0" err="1"/>
              <a:t>quianti</a:t>
            </a:r>
            <a:r>
              <a:rPr lang="fr-FR" dirty="0"/>
              <a:t> </a:t>
            </a:r>
            <a:r>
              <a:rPr lang="fr-FR" dirty="0" err="1"/>
              <a:t>asserepero</a:t>
            </a:r>
            <a:r>
              <a:rPr lang="fr-FR" dirty="0"/>
              <a:t> et </a:t>
            </a:r>
            <a:r>
              <a:rPr lang="fr-FR" dirty="0" err="1"/>
              <a:t>voluptis</a:t>
            </a:r>
            <a:endParaRPr lang="fr-FR" dirty="0"/>
          </a:p>
          <a:p>
            <a:pPr lvl="0">
              <a:lnSpc>
                <a:spcPct val="100000"/>
              </a:lnSpc>
            </a:pPr>
            <a:r>
              <a:rPr lang="fr-FR" dirty="0"/>
              <a:t>et </a:t>
            </a:r>
            <a:r>
              <a:rPr lang="fr-FR" dirty="0" err="1"/>
              <a:t>adigni</a:t>
            </a:r>
            <a:r>
              <a:rPr lang="fr-FR" dirty="0"/>
              <a:t> </a:t>
            </a:r>
            <a:r>
              <a:rPr lang="fr-FR" dirty="0" err="1"/>
              <a:t>officto</a:t>
            </a:r>
            <a:r>
              <a:rPr lang="fr-FR" dirty="0"/>
              <a:t> </a:t>
            </a:r>
            <a:r>
              <a:rPr lang="fr-FR" dirty="0" err="1"/>
              <a:t>remoles</a:t>
            </a:r>
            <a:endParaRPr lang="fr-FR" dirty="0"/>
          </a:p>
          <a:p>
            <a:pPr lvl="0">
              <a:lnSpc>
                <a:spcPct val="100000"/>
              </a:lnSpc>
            </a:pPr>
            <a:r>
              <a:rPr lang="fr-FR" dirty="0" err="1"/>
              <a:t>dolorecum</a:t>
            </a:r>
            <a:r>
              <a:rPr lang="fr-FR" dirty="0"/>
              <a:t> et </a:t>
            </a:r>
            <a:r>
              <a:rPr lang="fr-FR" dirty="0" err="1"/>
              <a:t>haribearum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B48A39F-4632-CDE7-377C-A052EA8E0B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075" y="-159051"/>
            <a:ext cx="842211" cy="168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1413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2" orient="horz" pos="3702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2 RC Pr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B99951E-5641-118D-4663-6D6AAF3C2F0B}"/>
              </a:ext>
            </a:extLst>
          </p:cNvPr>
          <p:cNvSpPr/>
          <p:nvPr userDrawn="1"/>
        </p:nvSpPr>
        <p:spPr>
          <a:xfrm>
            <a:off x="5505450" y="1666624"/>
            <a:ext cx="1895476" cy="42103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pour une image  5"/>
          <p:cNvSpPr>
            <a:spLocks noGrp="1"/>
          </p:cNvSpPr>
          <p:nvPr>
            <p:ph type="pic" sz="quarter" idx="17"/>
          </p:nvPr>
        </p:nvSpPr>
        <p:spPr>
          <a:xfrm>
            <a:off x="5676547" y="476249"/>
            <a:ext cx="6036028" cy="5400675"/>
          </a:xfrm>
          <a:custGeom>
            <a:avLst/>
            <a:gdLst>
              <a:gd name="connsiteX0" fmla="*/ 0 w 6045200"/>
              <a:gd name="connsiteY0" fmla="*/ 0 h 5410200"/>
              <a:gd name="connsiteX1" fmla="*/ 6045200 w 6045200"/>
              <a:gd name="connsiteY1" fmla="*/ 0 h 5410200"/>
              <a:gd name="connsiteX2" fmla="*/ 6045200 w 6045200"/>
              <a:gd name="connsiteY2" fmla="*/ 5410200 h 5410200"/>
              <a:gd name="connsiteX3" fmla="*/ 0 w 6045200"/>
              <a:gd name="connsiteY3" fmla="*/ 5410200 h 5410200"/>
              <a:gd name="connsiteX4" fmla="*/ 0 w 6045200"/>
              <a:gd name="connsiteY4" fmla="*/ 0 h 5410200"/>
              <a:gd name="connsiteX0" fmla="*/ 2129589 w 6045200"/>
              <a:gd name="connsiteY0" fmla="*/ 0 h 5410200"/>
              <a:gd name="connsiteX1" fmla="*/ 6045200 w 6045200"/>
              <a:gd name="connsiteY1" fmla="*/ 0 h 5410200"/>
              <a:gd name="connsiteX2" fmla="*/ 6045200 w 6045200"/>
              <a:gd name="connsiteY2" fmla="*/ 5410200 h 5410200"/>
              <a:gd name="connsiteX3" fmla="*/ 0 w 6045200"/>
              <a:gd name="connsiteY3" fmla="*/ 5410200 h 5410200"/>
              <a:gd name="connsiteX4" fmla="*/ 2129589 w 6045200"/>
              <a:gd name="connsiteY4" fmla="*/ 0 h 541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45200" h="5410200">
                <a:moveTo>
                  <a:pt x="2129589" y="0"/>
                </a:moveTo>
                <a:lnTo>
                  <a:pt x="6045200" y="0"/>
                </a:lnTo>
                <a:lnTo>
                  <a:pt x="6045200" y="5410200"/>
                </a:lnTo>
                <a:lnTo>
                  <a:pt x="0" y="5410200"/>
                </a:lnTo>
                <a:lnTo>
                  <a:pt x="2129589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anchor="ctr" anchorCtr="1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CF3B943-80A1-4E09-AFBA-4C7EDC0AD2B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95997" y="1666624"/>
            <a:ext cx="4788000" cy="4212000"/>
          </a:xfrm>
          <a:prstGeom prst="rect">
            <a:avLst/>
          </a:prstGeom>
          <a:solidFill>
            <a:schemeClr val="accent2"/>
          </a:solidFill>
        </p:spPr>
        <p:txBody>
          <a:bodyPr lIns="108000" tIns="36000" rIns="108000" bIns="36000">
            <a:noAutofit/>
          </a:bodyPr>
          <a:lstStyle>
            <a:lvl1pPr>
              <a:defRPr lang="fr-FR" sz="3600" b="1" cap="all" baseline="0" dirty="0">
                <a:solidFill>
                  <a:schemeClr val="accent1"/>
                </a:solidFill>
              </a:defRPr>
            </a:lvl1pPr>
            <a:lvl2pPr>
              <a:defRPr lang="fr-FR" sz="2800" b="0" dirty="0">
                <a:solidFill>
                  <a:schemeClr val="tx1"/>
                </a:solidFill>
              </a:defRPr>
            </a:lvl2pPr>
            <a:lvl3pPr>
              <a:defRPr lang="fr-FR" sz="2400" b="1" dirty="0">
                <a:solidFill>
                  <a:schemeClr val="accent1"/>
                </a:solidFill>
              </a:defRPr>
            </a:lvl3pPr>
            <a:lvl4pPr>
              <a:defRPr lang="fr-FR" sz="1800" dirty="0">
                <a:solidFill>
                  <a:schemeClr val="tx1"/>
                </a:solidFill>
              </a:defRPr>
            </a:lvl4pPr>
          </a:lstStyle>
          <a:p>
            <a:pPr lvl="0"/>
            <a:r>
              <a:rPr lang="fr-FR" dirty="0"/>
              <a:t>Premier niveau</a:t>
            </a:r>
          </a:p>
          <a:p>
            <a:pPr marL="0" lvl="1" indent="0">
              <a:buNone/>
            </a:pPr>
            <a:r>
              <a:rPr lang="fr-FR" dirty="0"/>
              <a:t>Deuxième niveau</a:t>
            </a:r>
          </a:p>
          <a:p>
            <a:pPr marL="355600" lvl="2" indent="-180975"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fr-FR" dirty="0"/>
              <a:t>Troisième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r>
              <a:rPr lang="fr-FR" dirty="0"/>
              <a:t>Quatrième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r>
              <a:rPr lang="fr-FR" dirty="0"/>
              <a:t>Quatrième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r>
              <a:rPr lang="fr-FR" dirty="0"/>
              <a:t>Quatrième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79425" y="6021388"/>
            <a:ext cx="539750" cy="288000"/>
          </a:xfrm>
          <a:prstGeom prst="rect">
            <a:avLst/>
          </a:prstGeom>
          <a:noFill/>
        </p:spPr>
        <p:txBody>
          <a:bodyPr lIns="36000" rIns="0"/>
          <a:lstStyle>
            <a:lvl1pPr>
              <a:defRPr lang="fr-FR" sz="1200" smtClean="0">
                <a:solidFill>
                  <a:schemeClr val="accent1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397588"/>
            <a:ext cx="6702610" cy="609398"/>
          </a:xfrm>
          <a:prstGeom prst="rect">
            <a:avLst/>
          </a:prstGeom>
          <a:noFill/>
        </p:spPr>
        <p:txBody>
          <a:bodyPr lIns="540000" tIns="0" rIns="360000" bIns="0">
            <a:spAutoFit/>
          </a:bodyPr>
          <a:lstStyle>
            <a:lvl1pPr>
              <a:defRPr lang="fr-FR" sz="4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3A30F04-A222-29A1-7D02-34B401B23F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075" y="-159051"/>
            <a:ext cx="842211" cy="168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1976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02">
          <p15:clr>
            <a:srgbClr val="FBAE40"/>
          </p15:clr>
        </p15:guide>
        <p15:guide id="3" orient="horz" pos="30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3 RC Pr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CF3B943-80A1-4E09-AFBA-4C7EDC0AD2B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93546" y="1668813"/>
            <a:ext cx="5148000" cy="4212000"/>
          </a:xfrm>
          <a:prstGeom prst="rect">
            <a:avLst/>
          </a:prstGeom>
          <a:solidFill>
            <a:schemeClr val="accent2"/>
          </a:solidFill>
        </p:spPr>
        <p:txBody>
          <a:bodyPr lIns="108000" tIns="36000" rIns="108000" bIns="36000">
            <a:noAutofit/>
          </a:bodyPr>
          <a:lstStyle>
            <a:lvl1pPr>
              <a:defRPr lang="fr-FR" sz="3600" b="1" cap="all" baseline="0" dirty="0">
                <a:solidFill>
                  <a:schemeClr val="accent1"/>
                </a:solidFill>
              </a:defRPr>
            </a:lvl1pPr>
            <a:lvl2pPr>
              <a:defRPr lang="fr-FR" sz="2800" b="0" dirty="0">
                <a:solidFill>
                  <a:schemeClr val="tx1"/>
                </a:solidFill>
              </a:defRPr>
            </a:lvl2pPr>
            <a:lvl3pPr>
              <a:defRPr lang="fr-FR" sz="2400" b="1" dirty="0">
                <a:solidFill>
                  <a:schemeClr val="accent1"/>
                </a:solidFill>
              </a:defRPr>
            </a:lvl3pPr>
            <a:lvl4pPr>
              <a:defRPr lang="fr-FR" sz="1800" dirty="0">
                <a:solidFill>
                  <a:schemeClr val="tx1"/>
                </a:solidFill>
              </a:defRPr>
            </a:lvl4pPr>
            <a:lvl5pPr>
              <a:defRPr lang="fr-FR" sz="2000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dirty="0"/>
              <a:t>Premier niveau</a:t>
            </a:r>
          </a:p>
          <a:p>
            <a:pPr marL="0" lvl="1" indent="0">
              <a:buNone/>
            </a:pPr>
            <a:r>
              <a:rPr lang="fr-FR" dirty="0"/>
              <a:t>Deuxième niveau</a:t>
            </a:r>
          </a:p>
          <a:p>
            <a:pPr marL="355600" lvl="2" indent="-180975"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fr-FR" dirty="0"/>
              <a:t>Troisième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r>
              <a:rPr lang="fr-FR" dirty="0"/>
              <a:t>Quatrième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r>
              <a:rPr lang="fr-FR" dirty="0"/>
              <a:t>Quatrième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r>
              <a:rPr lang="fr-FR" dirty="0"/>
              <a:t>Quatrième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endParaRPr lang="fr-FR" dirty="0"/>
          </a:p>
          <a:p>
            <a:pPr lvl="4"/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79425" y="6021388"/>
            <a:ext cx="539750" cy="288000"/>
          </a:xfrm>
          <a:prstGeom prst="rect">
            <a:avLst/>
          </a:prstGeom>
        </p:spPr>
        <p:txBody>
          <a:bodyPr lIns="36000" rIns="0"/>
          <a:lstStyle>
            <a:lvl1pPr>
              <a:defRPr lang="fr-FR" sz="1200" smtClean="0">
                <a:solidFill>
                  <a:schemeClr val="accent1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00899"/>
            <a:ext cx="11233150" cy="609398"/>
          </a:xfrm>
          <a:prstGeom prst="rect">
            <a:avLst/>
          </a:prstGeom>
          <a:noFill/>
        </p:spPr>
        <p:txBody>
          <a:bodyPr wrap="square" lIns="540000" tIns="0" rIns="360000" bIns="0">
            <a:spAutoFit/>
          </a:bodyPr>
          <a:lstStyle>
            <a:lvl1pPr>
              <a:defRPr lang="fr-FR" sz="4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BCF3B943-80A1-4E09-AFBA-4C7EDC0AD2B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70126" y="1668815"/>
            <a:ext cx="5148000" cy="4212000"/>
          </a:xfrm>
          <a:prstGeom prst="rect">
            <a:avLst/>
          </a:prstGeom>
          <a:solidFill>
            <a:schemeClr val="accent2"/>
          </a:solidFill>
        </p:spPr>
        <p:txBody>
          <a:bodyPr lIns="108000" tIns="36000" rIns="108000" bIns="36000">
            <a:noAutofit/>
          </a:bodyPr>
          <a:lstStyle>
            <a:lvl1pPr>
              <a:defRPr lang="fr-FR" sz="3600" b="1" cap="all" baseline="0" dirty="0">
                <a:solidFill>
                  <a:schemeClr val="accent1"/>
                </a:solidFill>
              </a:defRPr>
            </a:lvl1pPr>
            <a:lvl2pPr>
              <a:defRPr lang="fr-FR" sz="2800" b="0" dirty="0">
                <a:solidFill>
                  <a:schemeClr val="tx1"/>
                </a:solidFill>
              </a:defRPr>
            </a:lvl2pPr>
            <a:lvl3pPr>
              <a:defRPr lang="fr-FR" sz="2400" b="1" dirty="0">
                <a:solidFill>
                  <a:schemeClr val="accent1"/>
                </a:solidFill>
              </a:defRPr>
            </a:lvl3pPr>
            <a:lvl4pPr>
              <a:defRPr lang="fr-FR" sz="1800" dirty="0">
                <a:solidFill>
                  <a:schemeClr val="tx1"/>
                </a:solidFill>
              </a:defRPr>
            </a:lvl4pPr>
            <a:lvl5pPr>
              <a:defRPr lang="fr-FR" sz="2000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dirty="0"/>
              <a:t>Premier niveau</a:t>
            </a:r>
          </a:p>
          <a:p>
            <a:pPr marL="0" lvl="1" indent="0">
              <a:buNone/>
            </a:pPr>
            <a:r>
              <a:rPr lang="fr-FR" dirty="0"/>
              <a:t>Deuxième niveau</a:t>
            </a:r>
          </a:p>
          <a:p>
            <a:pPr marL="355600" lvl="2" indent="-180975"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fr-FR" dirty="0"/>
              <a:t>Troisième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r>
              <a:rPr lang="fr-FR" dirty="0"/>
              <a:t>Quatrième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r>
              <a:rPr lang="fr-FR" dirty="0"/>
              <a:t>Quatrième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r>
              <a:rPr lang="fr-FR" dirty="0"/>
              <a:t>Quatrième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endParaRPr lang="fr-FR" dirty="0"/>
          </a:p>
          <a:p>
            <a:pPr lvl="4"/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99B4E32-2F33-80BD-F3A8-22CE526702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075" y="-159051"/>
            <a:ext cx="842211" cy="168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2447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2" orient="horz" pos="370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x3 RC Pr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5"/>
          <p:cNvSpPr>
            <a:spLocks noGrp="1"/>
          </p:cNvSpPr>
          <p:nvPr>
            <p:ph type="pic" sz="quarter" idx="16"/>
          </p:nvPr>
        </p:nvSpPr>
        <p:spPr>
          <a:xfrm>
            <a:off x="7461435" y="1477629"/>
            <a:ext cx="4320000" cy="4464000"/>
          </a:xfrm>
          <a:prstGeom prst="rect">
            <a:avLst/>
          </a:prstGeom>
          <a:solidFill>
            <a:schemeClr val="accent2"/>
          </a:solidFill>
          <a:ln w="127000">
            <a:solidFill>
              <a:schemeClr val="bg1"/>
            </a:solidFill>
          </a:ln>
        </p:spPr>
        <p:txBody>
          <a:bodyPr anchor="ctr" anchorCtr="1"/>
          <a:lstStyle>
            <a:lvl1pPr>
              <a:defRPr lang="fr-FR" dirty="0">
                <a:solidFill>
                  <a:schemeClr val="accent1"/>
                </a:solidFill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79425" y="6021388"/>
            <a:ext cx="539750" cy="288000"/>
          </a:xfrm>
          <a:prstGeom prst="rect">
            <a:avLst/>
          </a:prstGeom>
        </p:spPr>
        <p:txBody>
          <a:bodyPr lIns="36000" rIns="0"/>
          <a:lstStyle>
            <a:lvl1pPr>
              <a:defRPr lang="fr-FR" sz="1200" smtClean="0">
                <a:solidFill>
                  <a:schemeClr val="accent1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00899"/>
            <a:ext cx="11233150" cy="609398"/>
          </a:xfrm>
          <a:prstGeom prst="rect">
            <a:avLst/>
          </a:prstGeom>
          <a:noFill/>
        </p:spPr>
        <p:txBody>
          <a:bodyPr lIns="540000" tIns="0" rIns="360000" bIns="0">
            <a:spAutoFit/>
          </a:bodyPr>
          <a:lstStyle>
            <a:lvl1pPr>
              <a:defRPr lang="fr-FR" sz="4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20" name="Espace réservé pour une image  5"/>
          <p:cNvSpPr>
            <a:spLocks noGrp="1"/>
          </p:cNvSpPr>
          <p:nvPr>
            <p:ph type="pic" sz="quarter" idx="18"/>
          </p:nvPr>
        </p:nvSpPr>
        <p:spPr>
          <a:xfrm>
            <a:off x="956424" y="1477629"/>
            <a:ext cx="4320000" cy="4464000"/>
          </a:xfrm>
          <a:prstGeom prst="parallelogram">
            <a:avLst/>
          </a:prstGeom>
          <a:solidFill>
            <a:schemeClr val="accent2"/>
          </a:solidFill>
          <a:ln w="127000">
            <a:solidFill>
              <a:schemeClr val="bg1"/>
            </a:solidFill>
          </a:ln>
        </p:spPr>
        <p:txBody>
          <a:bodyPr anchor="ctr" anchorCtr="1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7" name="Espace réservé pour une image  5"/>
          <p:cNvSpPr>
            <a:spLocks noGrp="1"/>
          </p:cNvSpPr>
          <p:nvPr>
            <p:ph type="pic" sz="quarter" idx="17"/>
          </p:nvPr>
        </p:nvSpPr>
        <p:spPr>
          <a:xfrm>
            <a:off x="4201005" y="1480938"/>
            <a:ext cx="4320000" cy="4464000"/>
          </a:xfrm>
          <a:prstGeom prst="parallelogram">
            <a:avLst/>
          </a:prstGeom>
          <a:solidFill>
            <a:schemeClr val="accent2"/>
          </a:solidFill>
          <a:ln w="127000">
            <a:solidFill>
              <a:schemeClr val="bg1"/>
            </a:solidFill>
          </a:ln>
        </p:spPr>
        <p:txBody>
          <a:bodyPr anchor="ctr" anchorCtr="1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7DB30A9-7689-BCD2-5B91-CAC60863B9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075" y="-159051"/>
            <a:ext cx="842211" cy="168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406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2" orient="horz" pos="370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partie + image RC Pr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pour une image  5"/>
          <p:cNvSpPr>
            <a:spLocks noGrp="1"/>
          </p:cNvSpPr>
          <p:nvPr>
            <p:ph type="pic" sz="quarter" idx="17"/>
          </p:nvPr>
        </p:nvSpPr>
        <p:spPr>
          <a:xfrm>
            <a:off x="3802479" y="476250"/>
            <a:ext cx="7910096" cy="5400674"/>
          </a:xfrm>
          <a:custGeom>
            <a:avLst/>
            <a:gdLst>
              <a:gd name="connsiteX0" fmla="*/ 0 w 7910096"/>
              <a:gd name="connsiteY0" fmla="*/ 0 h 5410200"/>
              <a:gd name="connsiteX1" fmla="*/ 7910096 w 7910096"/>
              <a:gd name="connsiteY1" fmla="*/ 0 h 5410200"/>
              <a:gd name="connsiteX2" fmla="*/ 7910096 w 7910096"/>
              <a:gd name="connsiteY2" fmla="*/ 5410200 h 5410200"/>
              <a:gd name="connsiteX3" fmla="*/ 0 w 7910096"/>
              <a:gd name="connsiteY3" fmla="*/ 5410200 h 5410200"/>
              <a:gd name="connsiteX4" fmla="*/ 0 w 7910096"/>
              <a:gd name="connsiteY4" fmla="*/ 0 h 5410200"/>
              <a:gd name="connsiteX0" fmla="*/ 3753852 w 7910096"/>
              <a:gd name="connsiteY0" fmla="*/ 0 h 5410200"/>
              <a:gd name="connsiteX1" fmla="*/ 7910096 w 7910096"/>
              <a:gd name="connsiteY1" fmla="*/ 0 h 5410200"/>
              <a:gd name="connsiteX2" fmla="*/ 7910096 w 7910096"/>
              <a:gd name="connsiteY2" fmla="*/ 5410200 h 5410200"/>
              <a:gd name="connsiteX3" fmla="*/ 0 w 7910096"/>
              <a:gd name="connsiteY3" fmla="*/ 5410200 h 5410200"/>
              <a:gd name="connsiteX4" fmla="*/ 3753852 w 7910096"/>
              <a:gd name="connsiteY4" fmla="*/ 0 h 541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0096" h="5410200">
                <a:moveTo>
                  <a:pt x="3753852" y="0"/>
                </a:moveTo>
                <a:lnTo>
                  <a:pt x="7910096" y="0"/>
                </a:lnTo>
                <a:lnTo>
                  <a:pt x="7910096" y="5410200"/>
                </a:lnTo>
                <a:lnTo>
                  <a:pt x="0" y="5410200"/>
                </a:lnTo>
                <a:lnTo>
                  <a:pt x="3753852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anchor="ctr" anchorCtr="0"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79425" y="6021388"/>
            <a:ext cx="539750" cy="288000"/>
          </a:xfrm>
          <a:prstGeom prst="rect">
            <a:avLst/>
          </a:prstGeom>
        </p:spPr>
        <p:txBody>
          <a:bodyPr lIns="36000" rIns="0"/>
          <a:lstStyle>
            <a:lvl1pPr>
              <a:defRPr lang="fr-FR" sz="1200" smtClean="0">
                <a:solidFill>
                  <a:schemeClr val="accent1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350139"/>
            <a:ext cx="5616575" cy="2116075"/>
          </a:xfrm>
          <a:prstGeom prst="rect">
            <a:avLst/>
          </a:prstGeom>
          <a:noFill/>
        </p:spPr>
        <p:txBody>
          <a:bodyPr lIns="540000" tIns="0" rIns="0" bIns="0">
            <a:noAutofit/>
          </a:bodyPr>
          <a:lstStyle>
            <a:lvl1pPr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TITRE DE </a:t>
            </a:r>
            <a:br>
              <a:rPr lang="fr-FR" dirty="0"/>
            </a:br>
            <a:r>
              <a:rPr lang="fr-FR" dirty="0"/>
              <a:t>LA SLIDE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EDF1CDF-BAFE-273A-C233-0A3ED2B37C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075" y="-159051"/>
            <a:ext cx="842211" cy="168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5744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3" orient="horz" pos="3702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 R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479425" y="476251"/>
            <a:ext cx="11238556" cy="54006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532243" y="2838953"/>
            <a:ext cx="7180332" cy="804900"/>
          </a:xfrm>
          <a:prstGeom prst="rect">
            <a:avLst/>
          </a:prstGeom>
        </p:spPr>
        <p:txBody>
          <a:bodyPr lIns="0" tIns="0" rIns="360000" bIns="0" anchor="t">
            <a:spAutoFit/>
          </a:bodyPr>
          <a:lstStyle>
            <a:lvl1pPr marL="0" indent="0">
              <a:lnSpc>
                <a:spcPct val="120000"/>
              </a:lnSpc>
              <a:buNone/>
              <a:defRPr sz="48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CHAPITRE un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474019" y="6021685"/>
            <a:ext cx="545156" cy="288000"/>
          </a:xfrm>
          <a:prstGeom prst="rect">
            <a:avLst/>
          </a:prstGeom>
        </p:spPr>
        <p:txBody>
          <a:bodyPr lIns="36000" rIns="0"/>
          <a:lstStyle>
            <a:lvl1pPr>
              <a:defRPr lang="fr-FR" sz="1200" smtClean="0">
                <a:solidFill>
                  <a:srgbClr val="E11A81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68"/>
          <a:stretch/>
        </p:blipFill>
        <p:spPr>
          <a:xfrm>
            <a:off x="474019" y="149086"/>
            <a:ext cx="4298006" cy="5177573"/>
          </a:xfrm>
          <a:prstGeom prst="rect">
            <a:avLst/>
          </a:prstGeom>
        </p:spPr>
      </p:pic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4494" y="757557"/>
            <a:ext cx="2007609" cy="1692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20000"/>
              </a:lnSpc>
              <a:buNone/>
              <a:defRPr sz="11500" b="1" cap="all" baseline="0">
                <a:solidFill>
                  <a:schemeClr val="bg1">
                    <a:alpha val="2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6195150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2" orient="horz" pos="3702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0 R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CF3B943-80A1-4E09-AFBA-4C7EDC0AD2B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95997" y="1667147"/>
            <a:ext cx="10818000" cy="4212000"/>
          </a:xfrm>
          <a:prstGeom prst="rect">
            <a:avLst/>
          </a:prstGeom>
          <a:solidFill>
            <a:schemeClr val="accent2"/>
          </a:solidFill>
        </p:spPr>
        <p:txBody>
          <a:bodyPr lIns="108000" tIns="36000" rIns="108000" bIns="36000">
            <a:noAutofit/>
          </a:bodyPr>
          <a:lstStyle>
            <a:lvl1pPr>
              <a:defRPr sz="3600" b="1" cap="all" baseline="0">
                <a:solidFill>
                  <a:schemeClr val="accent1"/>
                </a:solidFill>
              </a:defRPr>
            </a:lvl1pPr>
            <a:lvl2pPr marL="0" indent="0">
              <a:buNone/>
              <a:defRPr sz="2800" b="0">
                <a:solidFill>
                  <a:schemeClr val="tx1"/>
                </a:solidFill>
              </a:defRPr>
            </a:lvl2pPr>
            <a:lvl3pPr marL="355600" indent="-180975">
              <a:buClr>
                <a:schemeClr val="bg2"/>
              </a:buClr>
              <a:buFont typeface="Wingdings" panose="05000000000000000000" pitchFamily="2" charset="2"/>
              <a:buChar char="§"/>
              <a:defRPr sz="2400" b="1">
                <a:solidFill>
                  <a:schemeClr val="accent1"/>
                </a:solidFill>
              </a:defRPr>
            </a:lvl3pPr>
            <a:lvl4pPr marL="542925" marR="0" indent="-1841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tabLst/>
              <a:defRPr sz="18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3"/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79425" y="6021388"/>
            <a:ext cx="539750" cy="288000"/>
          </a:xfrm>
          <a:prstGeom prst="rect">
            <a:avLst/>
          </a:prstGeom>
        </p:spPr>
        <p:txBody>
          <a:bodyPr lIns="36000" rIns="0"/>
          <a:lstStyle>
            <a:lvl1pPr>
              <a:defRPr lang="fr-FR" sz="1200" smtClean="0">
                <a:solidFill>
                  <a:schemeClr val="accent1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397588"/>
            <a:ext cx="6702610" cy="609398"/>
          </a:xfrm>
          <a:prstGeom prst="rect">
            <a:avLst/>
          </a:prstGeom>
          <a:noFill/>
        </p:spPr>
        <p:txBody>
          <a:bodyPr lIns="540000" tIns="0" rIns="360000" bIns="0">
            <a:spAutoFit/>
          </a:bodyPr>
          <a:lstStyle>
            <a:lvl1pPr>
              <a:defRPr lang="fr-FR" sz="4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pic>
        <p:nvPicPr>
          <p:cNvPr id="3" name="Image 2" descr="Une image contenant Graphique, graphisme, Caractère coloré, Magenta&#10;&#10;Le contenu généré par l’IA peut être incorrect.">
            <a:extLst>
              <a:ext uri="{FF2B5EF4-FFF2-40B4-BE49-F238E27FC236}">
                <a16:creationId xmlns:a16="http://schemas.microsoft.com/office/drawing/2014/main" id="{416412F5-363B-9360-0D9C-968C80F70F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87326" y="-159051"/>
            <a:ext cx="843462" cy="168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1627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02">
          <p15:clr>
            <a:srgbClr val="FBAE40"/>
          </p15:clr>
        </p15:guide>
        <p15:guide id="3" orient="horz" pos="30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1 R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13">
            <a:extLst>
              <a:ext uri="{FF2B5EF4-FFF2-40B4-BE49-F238E27FC236}">
                <a16:creationId xmlns:a16="http://schemas.microsoft.com/office/drawing/2014/main" id="{F7C219AC-111A-8847-E7BE-D5EC427AF8B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19173" y="2881603"/>
            <a:ext cx="3240000" cy="468000"/>
          </a:xfrm>
          <a:prstGeom prst="rect">
            <a:avLst/>
          </a:prstGeom>
        </p:spPr>
        <p:txBody>
          <a:bodyPr wrap="square" lIns="0" tIns="0" rIns="108000" bIns="0">
            <a:noAutofit/>
          </a:bodyPr>
          <a:lstStyle>
            <a:lvl1pPr>
              <a:defRPr lang="fr-FR" sz="2800" dirty="0">
                <a:solidFill>
                  <a:schemeClr val="accent1"/>
                </a:solidFill>
              </a:defRPr>
            </a:lvl1pPr>
          </a:lstStyle>
          <a:p>
            <a:pPr lvl="0">
              <a:buFont typeface="Arial" panose="020B0604020202020204" pitchFamily="34" charset="0"/>
            </a:pPr>
            <a:r>
              <a:rPr lang="fr-FR" dirty="0"/>
              <a:t>Deuxième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CF3B943-80A1-4E09-AFBA-4C7EDC0AD2B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9900" y="1708484"/>
            <a:ext cx="11233149" cy="562142"/>
          </a:xfrm>
          <a:prstGeom prst="rect">
            <a:avLst/>
          </a:prstGeom>
        </p:spPr>
        <p:txBody>
          <a:bodyPr lIns="540000" tIns="0" rIns="360000" bIns="0">
            <a:spAutoFit/>
          </a:bodyPr>
          <a:lstStyle>
            <a:lvl1pPr>
              <a:spcBef>
                <a:spcPts val="0"/>
              </a:spcBef>
              <a:defRPr sz="3600" b="1" cap="all" baseline="0">
                <a:solidFill>
                  <a:schemeClr val="accent1"/>
                </a:solidFill>
              </a:defRPr>
            </a:lvl1pPr>
            <a:lvl2pPr marL="0" indent="0">
              <a:buNone/>
              <a:defRPr sz="2800" b="0">
                <a:solidFill>
                  <a:srgbClr val="347645"/>
                </a:solidFill>
              </a:defRPr>
            </a:lvl2pPr>
            <a:lvl3pPr>
              <a:defRPr sz="2400" b="1">
                <a:solidFill>
                  <a:srgbClr val="347645"/>
                </a:solidFill>
              </a:defRPr>
            </a:lvl3pPr>
            <a:lvl4pPr marL="358775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347645"/>
              </a:buClr>
              <a:buSzPct val="100000"/>
              <a:buFont typeface="Arial" panose="020B0604020202020204" pitchFamily="34" charset="0"/>
              <a:buNone/>
              <a:tabLst/>
              <a:defRPr sz="1800">
                <a:solidFill>
                  <a:srgbClr val="347645"/>
                </a:solidFill>
              </a:defRPr>
            </a:lvl4pPr>
            <a:lvl5pPr>
              <a:defRPr sz="2000"/>
            </a:lvl5pPr>
          </a:lstStyle>
          <a:p>
            <a:pPr lvl="0"/>
            <a:r>
              <a:rPr lang="fr-FR" dirty="0"/>
              <a:t>Premier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79425" y="6021388"/>
            <a:ext cx="539750" cy="288000"/>
          </a:xfrm>
          <a:prstGeom prst="rect">
            <a:avLst/>
          </a:prstGeom>
        </p:spPr>
        <p:txBody>
          <a:bodyPr lIns="36000" rIns="0"/>
          <a:lstStyle>
            <a:lvl1pPr>
              <a:defRPr lang="fr-FR" sz="1200" smtClean="0">
                <a:solidFill>
                  <a:schemeClr val="accent1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04615"/>
            <a:ext cx="11233150" cy="609398"/>
          </a:xfrm>
          <a:prstGeom prst="rect">
            <a:avLst/>
          </a:prstGeom>
          <a:noFill/>
        </p:spPr>
        <p:txBody>
          <a:bodyPr lIns="540000" tIns="0" rIns="360000" bIns="0">
            <a:spAutoFit/>
          </a:bodyPr>
          <a:lstStyle>
            <a:lvl1pPr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TITRE DE LA SLIDE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7" hasCustomPrompt="1"/>
          </p:nvPr>
        </p:nvSpPr>
        <p:spPr>
          <a:xfrm>
            <a:off x="1019175" y="3358664"/>
            <a:ext cx="3240000" cy="2518261"/>
          </a:xfrm>
          <a:prstGeom prst="rect">
            <a:avLst/>
          </a:prstGeom>
          <a:solidFill>
            <a:schemeClr val="accent2"/>
          </a:solidFill>
        </p:spPr>
        <p:txBody>
          <a:bodyPr lIns="108000" tIns="36000" rIns="108000" bIns="36000">
            <a:normAutofit/>
          </a:bodyPr>
          <a:lstStyle>
            <a:lvl1pPr>
              <a:defRPr lang="fr-FR" sz="1800" dirty="0">
                <a:solidFill>
                  <a:srgbClr val="000000"/>
                </a:solidFill>
              </a:defRPr>
            </a:lvl1pPr>
          </a:lstStyle>
          <a:p>
            <a:pPr lvl="0">
              <a:lnSpc>
                <a:spcPct val="100000"/>
              </a:lnSpc>
            </a:pPr>
            <a:r>
              <a:rPr lang="fr-FR" dirty="0" err="1"/>
              <a:t>Sector</a:t>
            </a:r>
            <a:r>
              <a:rPr lang="fr-FR" dirty="0"/>
              <a:t> </a:t>
            </a:r>
            <a:r>
              <a:rPr lang="fr-FR" dirty="0" err="1"/>
              <a:t>estota</a:t>
            </a:r>
            <a:r>
              <a:rPr lang="fr-FR" dirty="0"/>
              <a:t> </a:t>
            </a:r>
            <a:r>
              <a:rPr lang="fr-FR" dirty="0" err="1"/>
              <a:t>ame</a:t>
            </a:r>
            <a:r>
              <a:rPr lang="fr-FR" dirty="0"/>
              <a:t> </a:t>
            </a:r>
            <a:r>
              <a:rPr lang="fr-FR" dirty="0" err="1"/>
              <a:t>earia</a:t>
            </a:r>
            <a:r>
              <a:rPr lang="fr-FR" dirty="0"/>
              <a:t> </a:t>
            </a:r>
            <a:r>
              <a:rPr lang="fr-FR" dirty="0" err="1"/>
              <a:t>perro</a:t>
            </a:r>
            <a:endParaRPr lang="fr-FR" dirty="0"/>
          </a:p>
          <a:p>
            <a:pPr lvl="0">
              <a:lnSpc>
                <a:spcPct val="100000"/>
              </a:lnSpc>
            </a:pPr>
            <a:r>
              <a:rPr lang="fr-FR" dirty="0" err="1"/>
              <a:t>quianti</a:t>
            </a:r>
            <a:r>
              <a:rPr lang="fr-FR" dirty="0"/>
              <a:t> </a:t>
            </a:r>
            <a:r>
              <a:rPr lang="fr-FR" dirty="0" err="1"/>
              <a:t>asserepero</a:t>
            </a:r>
            <a:r>
              <a:rPr lang="fr-FR" dirty="0"/>
              <a:t> et </a:t>
            </a:r>
            <a:r>
              <a:rPr lang="fr-FR" dirty="0" err="1"/>
              <a:t>voluptis</a:t>
            </a:r>
            <a:endParaRPr lang="fr-FR" dirty="0"/>
          </a:p>
          <a:p>
            <a:pPr lvl="0">
              <a:lnSpc>
                <a:spcPct val="100000"/>
              </a:lnSpc>
            </a:pPr>
            <a:r>
              <a:rPr lang="fr-FR" dirty="0"/>
              <a:t>et </a:t>
            </a:r>
            <a:r>
              <a:rPr lang="fr-FR" dirty="0" err="1"/>
              <a:t>adigni</a:t>
            </a:r>
            <a:r>
              <a:rPr lang="fr-FR" dirty="0"/>
              <a:t> </a:t>
            </a:r>
            <a:r>
              <a:rPr lang="fr-FR" dirty="0" err="1"/>
              <a:t>officto</a:t>
            </a:r>
            <a:r>
              <a:rPr lang="fr-FR" dirty="0"/>
              <a:t> </a:t>
            </a:r>
            <a:r>
              <a:rPr lang="fr-FR" dirty="0" err="1"/>
              <a:t>remoles</a:t>
            </a:r>
            <a:endParaRPr lang="fr-FR" dirty="0"/>
          </a:p>
          <a:p>
            <a:pPr lvl="0">
              <a:lnSpc>
                <a:spcPct val="100000"/>
              </a:lnSpc>
            </a:pPr>
            <a:r>
              <a:rPr lang="fr-FR" dirty="0" err="1"/>
              <a:t>dolorecum</a:t>
            </a:r>
            <a:r>
              <a:rPr lang="fr-FR" dirty="0"/>
              <a:t> et </a:t>
            </a:r>
            <a:r>
              <a:rPr lang="fr-FR" dirty="0" err="1"/>
              <a:t>haribearum</a:t>
            </a:r>
            <a:endParaRPr lang="fr-FR" dirty="0"/>
          </a:p>
        </p:txBody>
      </p:sp>
      <p:cxnSp>
        <p:nvCxnSpPr>
          <p:cNvPr id="18" name="Connecteur droit 17"/>
          <p:cNvCxnSpPr/>
          <p:nvPr userDrawn="1"/>
        </p:nvCxnSpPr>
        <p:spPr>
          <a:xfrm>
            <a:off x="4509601" y="2923674"/>
            <a:ext cx="0" cy="2694488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 userDrawn="1"/>
        </p:nvCxnSpPr>
        <p:spPr>
          <a:xfrm>
            <a:off x="8231671" y="2923674"/>
            <a:ext cx="0" cy="2694488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du texte 13">
            <a:extLst>
              <a:ext uri="{FF2B5EF4-FFF2-40B4-BE49-F238E27FC236}">
                <a16:creationId xmlns:a16="http://schemas.microsoft.com/office/drawing/2014/main" id="{F73539C7-2573-0C15-88D0-160C16F8C7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80092" y="2881603"/>
            <a:ext cx="3240000" cy="468000"/>
          </a:xfrm>
          <a:prstGeom prst="rect">
            <a:avLst/>
          </a:prstGeom>
        </p:spPr>
        <p:txBody>
          <a:bodyPr wrap="square" lIns="0" tIns="0" rIns="108000" bIns="0">
            <a:noAutofit/>
          </a:bodyPr>
          <a:lstStyle>
            <a:lvl1pPr>
              <a:defRPr lang="fr-FR" sz="2800" dirty="0">
                <a:solidFill>
                  <a:schemeClr val="accent1"/>
                </a:solidFill>
              </a:defRPr>
            </a:lvl1pPr>
          </a:lstStyle>
          <a:p>
            <a:pPr lvl="0">
              <a:buFont typeface="Arial" panose="020B0604020202020204" pitchFamily="34" charset="0"/>
            </a:pPr>
            <a:r>
              <a:rPr lang="fr-FR" dirty="0"/>
              <a:t>Deuxième niveau</a:t>
            </a:r>
          </a:p>
        </p:txBody>
      </p:sp>
      <p:sp>
        <p:nvSpPr>
          <p:cNvPr id="8" name="Espace réservé du texte 13">
            <a:extLst>
              <a:ext uri="{FF2B5EF4-FFF2-40B4-BE49-F238E27FC236}">
                <a16:creationId xmlns:a16="http://schemas.microsoft.com/office/drawing/2014/main" id="{B2873404-731B-7D52-F385-FF7FF6C7859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480094" y="3358664"/>
            <a:ext cx="3240000" cy="2518261"/>
          </a:xfrm>
          <a:prstGeom prst="rect">
            <a:avLst/>
          </a:prstGeom>
          <a:solidFill>
            <a:schemeClr val="accent2"/>
          </a:solidFill>
        </p:spPr>
        <p:txBody>
          <a:bodyPr lIns="108000" tIns="36000" rIns="108000" bIns="36000">
            <a:normAutofit/>
          </a:bodyPr>
          <a:lstStyle>
            <a:lvl1pPr>
              <a:defRPr lang="fr-FR" sz="1800" dirty="0">
                <a:solidFill>
                  <a:srgbClr val="000000"/>
                </a:solidFill>
              </a:defRPr>
            </a:lvl1pPr>
          </a:lstStyle>
          <a:p>
            <a:pPr lvl="0">
              <a:lnSpc>
                <a:spcPct val="100000"/>
              </a:lnSpc>
            </a:pPr>
            <a:r>
              <a:rPr lang="fr-FR" dirty="0" err="1"/>
              <a:t>Sector</a:t>
            </a:r>
            <a:r>
              <a:rPr lang="fr-FR" dirty="0"/>
              <a:t> </a:t>
            </a:r>
            <a:r>
              <a:rPr lang="fr-FR" dirty="0" err="1"/>
              <a:t>estota</a:t>
            </a:r>
            <a:r>
              <a:rPr lang="fr-FR" dirty="0"/>
              <a:t> </a:t>
            </a:r>
            <a:r>
              <a:rPr lang="fr-FR" dirty="0" err="1"/>
              <a:t>ame</a:t>
            </a:r>
            <a:r>
              <a:rPr lang="fr-FR" dirty="0"/>
              <a:t> </a:t>
            </a:r>
            <a:r>
              <a:rPr lang="fr-FR" dirty="0" err="1"/>
              <a:t>earia</a:t>
            </a:r>
            <a:r>
              <a:rPr lang="fr-FR" dirty="0"/>
              <a:t> </a:t>
            </a:r>
            <a:r>
              <a:rPr lang="fr-FR" dirty="0" err="1"/>
              <a:t>perro</a:t>
            </a:r>
            <a:endParaRPr lang="fr-FR" dirty="0"/>
          </a:p>
          <a:p>
            <a:pPr lvl="0">
              <a:lnSpc>
                <a:spcPct val="100000"/>
              </a:lnSpc>
            </a:pPr>
            <a:r>
              <a:rPr lang="fr-FR" dirty="0" err="1"/>
              <a:t>quianti</a:t>
            </a:r>
            <a:r>
              <a:rPr lang="fr-FR" dirty="0"/>
              <a:t> </a:t>
            </a:r>
            <a:r>
              <a:rPr lang="fr-FR" dirty="0" err="1"/>
              <a:t>asserepero</a:t>
            </a:r>
            <a:r>
              <a:rPr lang="fr-FR" dirty="0"/>
              <a:t> et </a:t>
            </a:r>
            <a:r>
              <a:rPr lang="fr-FR" dirty="0" err="1"/>
              <a:t>voluptis</a:t>
            </a:r>
            <a:endParaRPr lang="fr-FR" dirty="0"/>
          </a:p>
          <a:p>
            <a:pPr lvl="0">
              <a:lnSpc>
                <a:spcPct val="100000"/>
              </a:lnSpc>
            </a:pPr>
            <a:r>
              <a:rPr lang="fr-FR" dirty="0"/>
              <a:t>et </a:t>
            </a:r>
            <a:r>
              <a:rPr lang="fr-FR" dirty="0" err="1"/>
              <a:t>adigni</a:t>
            </a:r>
            <a:r>
              <a:rPr lang="fr-FR" dirty="0"/>
              <a:t> </a:t>
            </a:r>
            <a:r>
              <a:rPr lang="fr-FR" dirty="0" err="1"/>
              <a:t>officto</a:t>
            </a:r>
            <a:r>
              <a:rPr lang="fr-FR" dirty="0"/>
              <a:t> </a:t>
            </a:r>
            <a:r>
              <a:rPr lang="fr-FR" dirty="0" err="1"/>
              <a:t>remoles</a:t>
            </a:r>
            <a:endParaRPr lang="fr-FR" dirty="0"/>
          </a:p>
          <a:p>
            <a:pPr lvl="0">
              <a:lnSpc>
                <a:spcPct val="100000"/>
              </a:lnSpc>
            </a:pPr>
            <a:r>
              <a:rPr lang="fr-FR" dirty="0" err="1"/>
              <a:t>dolorecum</a:t>
            </a:r>
            <a:r>
              <a:rPr lang="fr-FR" dirty="0"/>
              <a:t> et </a:t>
            </a:r>
            <a:r>
              <a:rPr lang="fr-FR" dirty="0" err="1"/>
              <a:t>haribearum</a:t>
            </a:r>
            <a:endParaRPr lang="fr-FR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3442248A-957F-3C5E-0B5D-BAFE289280E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9632" y="2881603"/>
            <a:ext cx="3240000" cy="468000"/>
          </a:xfrm>
          <a:prstGeom prst="rect">
            <a:avLst/>
          </a:prstGeom>
        </p:spPr>
        <p:txBody>
          <a:bodyPr wrap="square" lIns="0" tIns="0" rIns="108000" bIns="0">
            <a:noAutofit/>
          </a:bodyPr>
          <a:lstStyle>
            <a:lvl1pPr>
              <a:defRPr lang="fr-FR" sz="2800" dirty="0">
                <a:solidFill>
                  <a:schemeClr val="accent1"/>
                </a:solidFill>
              </a:defRPr>
            </a:lvl1pPr>
          </a:lstStyle>
          <a:p>
            <a:pPr lvl="0">
              <a:buFont typeface="Arial" panose="020B0604020202020204" pitchFamily="34" charset="0"/>
            </a:pPr>
            <a:r>
              <a:rPr lang="fr-FR" dirty="0"/>
              <a:t>Deuxième niveau</a:t>
            </a:r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AFD8F816-D903-8352-D091-8B8491959AD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49632" y="3358664"/>
            <a:ext cx="3240000" cy="2518261"/>
          </a:xfrm>
          <a:prstGeom prst="rect">
            <a:avLst/>
          </a:prstGeom>
          <a:solidFill>
            <a:schemeClr val="accent2"/>
          </a:solidFill>
        </p:spPr>
        <p:txBody>
          <a:bodyPr lIns="108000" tIns="36000" rIns="108000" bIns="36000">
            <a:normAutofit/>
          </a:bodyPr>
          <a:lstStyle>
            <a:lvl1pPr>
              <a:defRPr lang="fr-FR" sz="1800" dirty="0">
                <a:solidFill>
                  <a:srgbClr val="000000"/>
                </a:solidFill>
              </a:defRPr>
            </a:lvl1pPr>
          </a:lstStyle>
          <a:p>
            <a:pPr lvl="0">
              <a:lnSpc>
                <a:spcPct val="100000"/>
              </a:lnSpc>
            </a:pPr>
            <a:r>
              <a:rPr lang="fr-FR" dirty="0" err="1"/>
              <a:t>Sector</a:t>
            </a:r>
            <a:r>
              <a:rPr lang="fr-FR" dirty="0"/>
              <a:t> </a:t>
            </a:r>
            <a:r>
              <a:rPr lang="fr-FR" dirty="0" err="1"/>
              <a:t>estota</a:t>
            </a:r>
            <a:r>
              <a:rPr lang="fr-FR" dirty="0"/>
              <a:t> </a:t>
            </a:r>
            <a:r>
              <a:rPr lang="fr-FR" dirty="0" err="1"/>
              <a:t>ame</a:t>
            </a:r>
            <a:r>
              <a:rPr lang="fr-FR" dirty="0"/>
              <a:t> </a:t>
            </a:r>
            <a:r>
              <a:rPr lang="fr-FR" dirty="0" err="1"/>
              <a:t>earia</a:t>
            </a:r>
            <a:r>
              <a:rPr lang="fr-FR" dirty="0"/>
              <a:t> </a:t>
            </a:r>
            <a:r>
              <a:rPr lang="fr-FR" dirty="0" err="1"/>
              <a:t>perro</a:t>
            </a:r>
            <a:endParaRPr lang="fr-FR" dirty="0"/>
          </a:p>
          <a:p>
            <a:pPr lvl="0">
              <a:lnSpc>
                <a:spcPct val="100000"/>
              </a:lnSpc>
            </a:pPr>
            <a:r>
              <a:rPr lang="fr-FR" dirty="0" err="1"/>
              <a:t>quianti</a:t>
            </a:r>
            <a:r>
              <a:rPr lang="fr-FR" dirty="0"/>
              <a:t> </a:t>
            </a:r>
            <a:r>
              <a:rPr lang="fr-FR" dirty="0" err="1"/>
              <a:t>asserepero</a:t>
            </a:r>
            <a:r>
              <a:rPr lang="fr-FR" dirty="0"/>
              <a:t> et </a:t>
            </a:r>
            <a:r>
              <a:rPr lang="fr-FR" dirty="0" err="1"/>
              <a:t>voluptis</a:t>
            </a:r>
            <a:endParaRPr lang="fr-FR" dirty="0"/>
          </a:p>
          <a:p>
            <a:pPr lvl="0">
              <a:lnSpc>
                <a:spcPct val="100000"/>
              </a:lnSpc>
            </a:pPr>
            <a:r>
              <a:rPr lang="fr-FR" dirty="0"/>
              <a:t>et </a:t>
            </a:r>
            <a:r>
              <a:rPr lang="fr-FR" dirty="0" err="1"/>
              <a:t>adigni</a:t>
            </a:r>
            <a:r>
              <a:rPr lang="fr-FR" dirty="0"/>
              <a:t> </a:t>
            </a:r>
            <a:r>
              <a:rPr lang="fr-FR" dirty="0" err="1"/>
              <a:t>officto</a:t>
            </a:r>
            <a:r>
              <a:rPr lang="fr-FR" dirty="0"/>
              <a:t> </a:t>
            </a:r>
            <a:r>
              <a:rPr lang="fr-FR" dirty="0" err="1"/>
              <a:t>remoles</a:t>
            </a:r>
            <a:endParaRPr lang="fr-FR" dirty="0"/>
          </a:p>
          <a:p>
            <a:pPr lvl="0">
              <a:lnSpc>
                <a:spcPct val="100000"/>
              </a:lnSpc>
            </a:pPr>
            <a:r>
              <a:rPr lang="fr-FR" dirty="0" err="1"/>
              <a:t>dolorecum</a:t>
            </a:r>
            <a:r>
              <a:rPr lang="fr-FR" dirty="0"/>
              <a:t> et </a:t>
            </a:r>
            <a:r>
              <a:rPr lang="fr-FR" dirty="0" err="1"/>
              <a:t>haribearum</a:t>
            </a:r>
            <a:endParaRPr lang="fr-FR" dirty="0"/>
          </a:p>
        </p:txBody>
      </p:sp>
      <p:pic>
        <p:nvPicPr>
          <p:cNvPr id="7" name="Image 6" descr="Une image contenant Graphique, graphisme, Caractère coloré, Magenta&#10;&#10;Le contenu généré par l’IA peut être incorrect.">
            <a:extLst>
              <a:ext uri="{FF2B5EF4-FFF2-40B4-BE49-F238E27FC236}">
                <a16:creationId xmlns:a16="http://schemas.microsoft.com/office/drawing/2014/main" id="{83AAF253-7F3C-9047-45F1-59B1FA0549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87326" y="-159051"/>
            <a:ext cx="843462" cy="168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0015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2" orient="horz" pos="3702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2 R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B99951E-5641-118D-4663-6D6AAF3C2F0B}"/>
              </a:ext>
            </a:extLst>
          </p:cNvPr>
          <p:cNvSpPr/>
          <p:nvPr userDrawn="1"/>
        </p:nvSpPr>
        <p:spPr>
          <a:xfrm>
            <a:off x="5505450" y="1666624"/>
            <a:ext cx="1895476" cy="42103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pour une image  5"/>
          <p:cNvSpPr>
            <a:spLocks noGrp="1"/>
          </p:cNvSpPr>
          <p:nvPr>
            <p:ph type="pic" sz="quarter" idx="17"/>
          </p:nvPr>
        </p:nvSpPr>
        <p:spPr>
          <a:xfrm>
            <a:off x="5676547" y="476249"/>
            <a:ext cx="6036028" cy="5400675"/>
          </a:xfrm>
          <a:custGeom>
            <a:avLst/>
            <a:gdLst>
              <a:gd name="connsiteX0" fmla="*/ 0 w 6045200"/>
              <a:gd name="connsiteY0" fmla="*/ 0 h 5410200"/>
              <a:gd name="connsiteX1" fmla="*/ 6045200 w 6045200"/>
              <a:gd name="connsiteY1" fmla="*/ 0 h 5410200"/>
              <a:gd name="connsiteX2" fmla="*/ 6045200 w 6045200"/>
              <a:gd name="connsiteY2" fmla="*/ 5410200 h 5410200"/>
              <a:gd name="connsiteX3" fmla="*/ 0 w 6045200"/>
              <a:gd name="connsiteY3" fmla="*/ 5410200 h 5410200"/>
              <a:gd name="connsiteX4" fmla="*/ 0 w 6045200"/>
              <a:gd name="connsiteY4" fmla="*/ 0 h 5410200"/>
              <a:gd name="connsiteX0" fmla="*/ 2129589 w 6045200"/>
              <a:gd name="connsiteY0" fmla="*/ 0 h 5410200"/>
              <a:gd name="connsiteX1" fmla="*/ 6045200 w 6045200"/>
              <a:gd name="connsiteY1" fmla="*/ 0 h 5410200"/>
              <a:gd name="connsiteX2" fmla="*/ 6045200 w 6045200"/>
              <a:gd name="connsiteY2" fmla="*/ 5410200 h 5410200"/>
              <a:gd name="connsiteX3" fmla="*/ 0 w 6045200"/>
              <a:gd name="connsiteY3" fmla="*/ 5410200 h 5410200"/>
              <a:gd name="connsiteX4" fmla="*/ 2129589 w 6045200"/>
              <a:gd name="connsiteY4" fmla="*/ 0 h 541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45200" h="5410200">
                <a:moveTo>
                  <a:pt x="2129589" y="0"/>
                </a:moveTo>
                <a:lnTo>
                  <a:pt x="6045200" y="0"/>
                </a:lnTo>
                <a:lnTo>
                  <a:pt x="6045200" y="5410200"/>
                </a:lnTo>
                <a:lnTo>
                  <a:pt x="0" y="5410200"/>
                </a:lnTo>
                <a:lnTo>
                  <a:pt x="2129589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anchor="ctr" anchorCtr="1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CF3B943-80A1-4E09-AFBA-4C7EDC0AD2B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95997" y="1666624"/>
            <a:ext cx="4788000" cy="4212000"/>
          </a:xfrm>
          <a:prstGeom prst="rect">
            <a:avLst/>
          </a:prstGeom>
          <a:solidFill>
            <a:schemeClr val="accent2"/>
          </a:solidFill>
        </p:spPr>
        <p:txBody>
          <a:bodyPr lIns="108000" tIns="36000" rIns="108000" bIns="36000">
            <a:noAutofit/>
          </a:bodyPr>
          <a:lstStyle>
            <a:lvl1pPr>
              <a:defRPr lang="fr-FR" sz="3600" b="1" cap="all" baseline="0" dirty="0">
                <a:solidFill>
                  <a:schemeClr val="accent1"/>
                </a:solidFill>
              </a:defRPr>
            </a:lvl1pPr>
            <a:lvl2pPr>
              <a:defRPr lang="fr-FR" sz="2800" b="0" dirty="0">
                <a:solidFill>
                  <a:schemeClr val="tx1"/>
                </a:solidFill>
              </a:defRPr>
            </a:lvl2pPr>
            <a:lvl3pPr>
              <a:defRPr lang="fr-FR" sz="2400" b="1" dirty="0">
                <a:solidFill>
                  <a:schemeClr val="accent1"/>
                </a:solidFill>
              </a:defRPr>
            </a:lvl3pPr>
            <a:lvl4pPr>
              <a:defRPr lang="fr-FR" sz="1800" dirty="0">
                <a:solidFill>
                  <a:schemeClr val="tx1"/>
                </a:solidFill>
              </a:defRPr>
            </a:lvl4pPr>
          </a:lstStyle>
          <a:p>
            <a:pPr lvl="0"/>
            <a:r>
              <a:rPr lang="fr-FR" dirty="0"/>
              <a:t>Premier niveau</a:t>
            </a:r>
          </a:p>
          <a:p>
            <a:pPr marL="0" lvl="1" indent="0">
              <a:buNone/>
            </a:pPr>
            <a:r>
              <a:rPr lang="fr-FR" dirty="0"/>
              <a:t>Deuxième niveau</a:t>
            </a:r>
          </a:p>
          <a:p>
            <a:pPr marL="355600" lvl="2" indent="-180975"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fr-FR" dirty="0"/>
              <a:t>Troisième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r>
              <a:rPr lang="fr-FR" dirty="0"/>
              <a:t>Quatrième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r>
              <a:rPr lang="fr-FR" dirty="0"/>
              <a:t>Quatrième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r>
              <a:rPr lang="fr-FR" dirty="0"/>
              <a:t>Quatrième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79425" y="6021388"/>
            <a:ext cx="539750" cy="288000"/>
          </a:xfrm>
          <a:prstGeom prst="rect">
            <a:avLst/>
          </a:prstGeom>
        </p:spPr>
        <p:txBody>
          <a:bodyPr lIns="36000" rIns="0"/>
          <a:lstStyle>
            <a:lvl1pPr>
              <a:defRPr lang="fr-FR" sz="1200" smtClean="0">
                <a:solidFill>
                  <a:schemeClr val="accent1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397588"/>
            <a:ext cx="6702610" cy="609398"/>
          </a:xfrm>
          <a:prstGeom prst="rect">
            <a:avLst/>
          </a:prstGeom>
          <a:noFill/>
        </p:spPr>
        <p:txBody>
          <a:bodyPr lIns="540000" tIns="0" rIns="360000" bIns="0">
            <a:spAutoFit/>
          </a:bodyPr>
          <a:lstStyle>
            <a:lvl1pPr>
              <a:defRPr lang="fr-FR" sz="4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pic>
        <p:nvPicPr>
          <p:cNvPr id="3" name="Image 2" descr="Une image contenant Graphique, graphisme, Caractère coloré, Magenta&#10;&#10;Le contenu généré par l’IA peut être incorrect.">
            <a:extLst>
              <a:ext uri="{FF2B5EF4-FFF2-40B4-BE49-F238E27FC236}">
                <a16:creationId xmlns:a16="http://schemas.microsoft.com/office/drawing/2014/main" id="{5654BB81-A55B-86F9-5549-4CBF68939C0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87326" y="-159051"/>
            <a:ext cx="843462" cy="168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5007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02">
          <p15:clr>
            <a:srgbClr val="FBAE40"/>
          </p15:clr>
        </p15:guide>
        <p15:guide id="3" orient="horz" pos="30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3 R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CF3B943-80A1-4E09-AFBA-4C7EDC0AD2B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93546" y="1668813"/>
            <a:ext cx="5148000" cy="4212000"/>
          </a:xfrm>
          <a:prstGeom prst="rect">
            <a:avLst/>
          </a:prstGeom>
          <a:solidFill>
            <a:schemeClr val="accent2"/>
          </a:solidFill>
        </p:spPr>
        <p:txBody>
          <a:bodyPr lIns="108000" tIns="36000" rIns="108000" bIns="36000">
            <a:noAutofit/>
          </a:bodyPr>
          <a:lstStyle>
            <a:lvl1pPr>
              <a:defRPr lang="fr-FR" sz="3600" b="1" cap="all" baseline="0" dirty="0">
                <a:solidFill>
                  <a:schemeClr val="accent1"/>
                </a:solidFill>
              </a:defRPr>
            </a:lvl1pPr>
            <a:lvl2pPr>
              <a:defRPr lang="fr-FR" sz="2800" b="0" dirty="0">
                <a:solidFill>
                  <a:schemeClr val="tx1"/>
                </a:solidFill>
              </a:defRPr>
            </a:lvl2pPr>
            <a:lvl3pPr>
              <a:defRPr lang="fr-FR" sz="2400" b="1" dirty="0">
                <a:solidFill>
                  <a:schemeClr val="accent1"/>
                </a:solidFill>
              </a:defRPr>
            </a:lvl3pPr>
            <a:lvl4pPr>
              <a:defRPr lang="fr-FR" sz="1800" dirty="0">
                <a:solidFill>
                  <a:schemeClr val="tx1"/>
                </a:solidFill>
              </a:defRPr>
            </a:lvl4pPr>
            <a:lvl5pPr>
              <a:defRPr lang="fr-FR" sz="2000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dirty="0"/>
              <a:t>Premier niveau</a:t>
            </a:r>
          </a:p>
          <a:p>
            <a:pPr marL="0" lvl="1" indent="0">
              <a:buNone/>
            </a:pPr>
            <a:r>
              <a:rPr lang="fr-FR" dirty="0"/>
              <a:t>Deuxième niveau</a:t>
            </a:r>
          </a:p>
          <a:p>
            <a:pPr marL="355600" lvl="2" indent="-180975"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fr-FR" dirty="0"/>
              <a:t>Troisième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r>
              <a:rPr lang="fr-FR" dirty="0"/>
              <a:t>Quatrième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r>
              <a:rPr lang="fr-FR" dirty="0"/>
              <a:t>Quatrième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r>
              <a:rPr lang="fr-FR" dirty="0"/>
              <a:t>Quatrième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endParaRPr lang="fr-FR" dirty="0"/>
          </a:p>
          <a:p>
            <a:pPr lvl="4"/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79425" y="6021388"/>
            <a:ext cx="539750" cy="288000"/>
          </a:xfrm>
          <a:prstGeom prst="rect">
            <a:avLst/>
          </a:prstGeom>
        </p:spPr>
        <p:txBody>
          <a:bodyPr lIns="36000" rIns="0"/>
          <a:lstStyle>
            <a:lvl1pPr>
              <a:defRPr lang="fr-FR" sz="1200" smtClean="0">
                <a:solidFill>
                  <a:schemeClr val="accent1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00899"/>
            <a:ext cx="11233150" cy="609398"/>
          </a:xfrm>
          <a:prstGeom prst="rect">
            <a:avLst/>
          </a:prstGeom>
          <a:noFill/>
        </p:spPr>
        <p:txBody>
          <a:bodyPr wrap="square" lIns="540000" tIns="0" rIns="360000" bIns="0">
            <a:spAutoFit/>
          </a:bodyPr>
          <a:lstStyle>
            <a:lvl1pPr>
              <a:defRPr lang="fr-FR" sz="4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BCF3B943-80A1-4E09-AFBA-4C7EDC0AD2B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70126" y="1668815"/>
            <a:ext cx="5148000" cy="4212000"/>
          </a:xfrm>
          <a:prstGeom prst="rect">
            <a:avLst/>
          </a:prstGeom>
          <a:solidFill>
            <a:schemeClr val="accent2"/>
          </a:solidFill>
        </p:spPr>
        <p:txBody>
          <a:bodyPr lIns="108000" tIns="36000" rIns="108000" bIns="36000">
            <a:noAutofit/>
          </a:bodyPr>
          <a:lstStyle>
            <a:lvl1pPr>
              <a:defRPr lang="fr-FR" sz="3600" b="1" cap="all" baseline="0" dirty="0">
                <a:solidFill>
                  <a:schemeClr val="accent1"/>
                </a:solidFill>
              </a:defRPr>
            </a:lvl1pPr>
            <a:lvl2pPr>
              <a:defRPr lang="fr-FR" sz="2800" b="0" dirty="0">
                <a:solidFill>
                  <a:schemeClr val="tx1"/>
                </a:solidFill>
              </a:defRPr>
            </a:lvl2pPr>
            <a:lvl3pPr>
              <a:defRPr lang="fr-FR" sz="2400" b="1" dirty="0">
                <a:solidFill>
                  <a:schemeClr val="accent1"/>
                </a:solidFill>
              </a:defRPr>
            </a:lvl3pPr>
            <a:lvl4pPr>
              <a:defRPr lang="fr-FR" sz="1800" dirty="0">
                <a:solidFill>
                  <a:schemeClr val="tx1"/>
                </a:solidFill>
              </a:defRPr>
            </a:lvl4pPr>
            <a:lvl5pPr>
              <a:defRPr lang="fr-FR" sz="2000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dirty="0"/>
              <a:t>Premier niveau</a:t>
            </a:r>
          </a:p>
          <a:p>
            <a:pPr marL="0" lvl="1" indent="0">
              <a:buNone/>
            </a:pPr>
            <a:r>
              <a:rPr lang="fr-FR" dirty="0"/>
              <a:t>Deuxième niveau</a:t>
            </a:r>
          </a:p>
          <a:p>
            <a:pPr marL="355600" lvl="2" indent="-180975"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fr-FR" dirty="0"/>
              <a:t>Troisième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r>
              <a:rPr lang="fr-FR" dirty="0"/>
              <a:t>Quatrième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r>
              <a:rPr lang="fr-FR" dirty="0"/>
              <a:t>Quatrième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r>
              <a:rPr lang="fr-FR" dirty="0"/>
              <a:t>Quatrième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endParaRPr lang="fr-FR" dirty="0"/>
          </a:p>
          <a:p>
            <a:pPr lvl="4"/>
            <a:endParaRPr lang="fr-FR" dirty="0"/>
          </a:p>
        </p:txBody>
      </p:sp>
      <p:pic>
        <p:nvPicPr>
          <p:cNvPr id="3" name="Image 2" descr="Une image contenant Graphique, graphisme, Caractère coloré, Magenta&#10;&#10;Le contenu généré par l’IA peut être incorrect.">
            <a:extLst>
              <a:ext uri="{FF2B5EF4-FFF2-40B4-BE49-F238E27FC236}">
                <a16:creationId xmlns:a16="http://schemas.microsoft.com/office/drawing/2014/main" id="{51E19DA5-D481-B994-94FE-AB7DC2FD7F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87326" y="-159051"/>
            <a:ext cx="843462" cy="168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6871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2" orient="horz" pos="3702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x3 R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5"/>
          <p:cNvSpPr>
            <a:spLocks noGrp="1"/>
          </p:cNvSpPr>
          <p:nvPr>
            <p:ph type="pic" sz="quarter" idx="16"/>
          </p:nvPr>
        </p:nvSpPr>
        <p:spPr>
          <a:xfrm>
            <a:off x="7461435" y="1477629"/>
            <a:ext cx="4320000" cy="4464000"/>
          </a:xfrm>
          <a:prstGeom prst="rect">
            <a:avLst/>
          </a:prstGeom>
          <a:solidFill>
            <a:schemeClr val="accent2"/>
          </a:solidFill>
          <a:ln w="127000">
            <a:solidFill>
              <a:schemeClr val="bg1"/>
            </a:solidFill>
          </a:ln>
        </p:spPr>
        <p:txBody>
          <a:bodyPr anchor="ctr" anchorCtr="1"/>
          <a:lstStyle>
            <a:lvl1pPr>
              <a:defRPr lang="fr-FR" dirty="0">
                <a:solidFill>
                  <a:schemeClr val="accent1"/>
                </a:solidFill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79425" y="6021388"/>
            <a:ext cx="539750" cy="288000"/>
          </a:xfrm>
          <a:prstGeom prst="rect">
            <a:avLst/>
          </a:prstGeom>
        </p:spPr>
        <p:txBody>
          <a:bodyPr lIns="36000" rIns="0"/>
          <a:lstStyle>
            <a:lvl1pPr>
              <a:defRPr lang="fr-FR" sz="1200" smtClean="0">
                <a:solidFill>
                  <a:schemeClr val="accent1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00899"/>
            <a:ext cx="11233150" cy="609398"/>
          </a:xfrm>
          <a:prstGeom prst="rect">
            <a:avLst/>
          </a:prstGeom>
          <a:noFill/>
        </p:spPr>
        <p:txBody>
          <a:bodyPr lIns="540000" tIns="0" rIns="360000" bIns="0">
            <a:spAutoFit/>
          </a:bodyPr>
          <a:lstStyle>
            <a:lvl1pPr>
              <a:defRPr lang="fr-FR" sz="4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20" name="Espace réservé pour une image  5"/>
          <p:cNvSpPr>
            <a:spLocks noGrp="1"/>
          </p:cNvSpPr>
          <p:nvPr>
            <p:ph type="pic" sz="quarter" idx="18"/>
          </p:nvPr>
        </p:nvSpPr>
        <p:spPr>
          <a:xfrm>
            <a:off x="956424" y="1477629"/>
            <a:ext cx="4320000" cy="4464000"/>
          </a:xfrm>
          <a:prstGeom prst="parallelogram">
            <a:avLst/>
          </a:prstGeom>
          <a:solidFill>
            <a:schemeClr val="accent2"/>
          </a:solidFill>
          <a:ln w="127000">
            <a:solidFill>
              <a:schemeClr val="bg1"/>
            </a:solidFill>
          </a:ln>
        </p:spPr>
        <p:txBody>
          <a:bodyPr anchor="ctr" anchorCtr="1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7" name="Espace réservé pour une image  5"/>
          <p:cNvSpPr>
            <a:spLocks noGrp="1"/>
          </p:cNvSpPr>
          <p:nvPr>
            <p:ph type="pic" sz="quarter" idx="17"/>
          </p:nvPr>
        </p:nvSpPr>
        <p:spPr>
          <a:xfrm>
            <a:off x="4201005" y="1480938"/>
            <a:ext cx="4320000" cy="4464000"/>
          </a:xfrm>
          <a:prstGeom prst="parallelogram">
            <a:avLst/>
          </a:prstGeom>
          <a:solidFill>
            <a:schemeClr val="accent2"/>
          </a:solidFill>
          <a:ln w="127000">
            <a:solidFill>
              <a:schemeClr val="bg1"/>
            </a:solidFill>
          </a:ln>
        </p:spPr>
        <p:txBody>
          <a:bodyPr anchor="ctr" anchorCtr="1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r-FR" dirty="0"/>
          </a:p>
        </p:txBody>
      </p:sp>
      <p:pic>
        <p:nvPicPr>
          <p:cNvPr id="5" name="Image 4" descr="Une image contenant Graphique, graphisme, Caractère coloré, Magenta&#10;&#10;Le contenu généré par l’IA peut être incorrect.">
            <a:extLst>
              <a:ext uri="{FF2B5EF4-FFF2-40B4-BE49-F238E27FC236}">
                <a16:creationId xmlns:a16="http://schemas.microsoft.com/office/drawing/2014/main" id="{D805C9A6-565F-1EC5-6BD1-2CB6C299BB6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87326" y="-159051"/>
            <a:ext cx="843462" cy="168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3998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2" orient="horz" pos="3702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partie + image R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pour une image  5"/>
          <p:cNvSpPr>
            <a:spLocks noGrp="1"/>
          </p:cNvSpPr>
          <p:nvPr>
            <p:ph type="pic" sz="quarter" idx="17"/>
          </p:nvPr>
        </p:nvSpPr>
        <p:spPr>
          <a:xfrm>
            <a:off x="3802479" y="476250"/>
            <a:ext cx="7910096" cy="5400674"/>
          </a:xfrm>
          <a:custGeom>
            <a:avLst/>
            <a:gdLst>
              <a:gd name="connsiteX0" fmla="*/ 0 w 7910096"/>
              <a:gd name="connsiteY0" fmla="*/ 0 h 5410200"/>
              <a:gd name="connsiteX1" fmla="*/ 7910096 w 7910096"/>
              <a:gd name="connsiteY1" fmla="*/ 0 h 5410200"/>
              <a:gd name="connsiteX2" fmla="*/ 7910096 w 7910096"/>
              <a:gd name="connsiteY2" fmla="*/ 5410200 h 5410200"/>
              <a:gd name="connsiteX3" fmla="*/ 0 w 7910096"/>
              <a:gd name="connsiteY3" fmla="*/ 5410200 h 5410200"/>
              <a:gd name="connsiteX4" fmla="*/ 0 w 7910096"/>
              <a:gd name="connsiteY4" fmla="*/ 0 h 5410200"/>
              <a:gd name="connsiteX0" fmla="*/ 3753852 w 7910096"/>
              <a:gd name="connsiteY0" fmla="*/ 0 h 5410200"/>
              <a:gd name="connsiteX1" fmla="*/ 7910096 w 7910096"/>
              <a:gd name="connsiteY1" fmla="*/ 0 h 5410200"/>
              <a:gd name="connsiteX2" fmla="*/ 7910096 w 7910096"/>
              <a:gd name="connsiteY2" fmla="*/ 5410200 h 5410200"/>
              <a:gd name="connsiteX3" fmla="*/ 0 w 7910096"/>
              <a:gd name="connsiteY3" fmla="*/ 5410200 h 5410200"/>
              <a:gd name="connsiteX4" fmla="*/ 3753852 w 7910096"/>
              <a:gd name="connsiteY4" fmla="*/ 0 h 541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0096" h="5410200">
                <a:moveTo>
                  <a:pt x="3753852" y="0"/>
                </a:moveTo>
                <a:lnTo>
                  <a:pt x="7910096" y="0"/>
                </a:lnTo>
                <a:lnTo>
                  <a:pt x="7910096" y="5410200"/>
                </a:lnTo>
                <a:lnTo>
                  <a:pt x="0" y="5410200"/>
                </a:lnTo>
                <a:lnTo>
                  <a:pt x="3753852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anchor="ctr" anchorCtr="0"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79425" y="6021388"/>
            <a:ext cx="539750" cy="288000"/>
          </a:xfrm>
          <a:prstGeom prst="rect">
            <a:avLst/>
          </a:prstGeom>
        </p:spPr>
        <p:txBody>
          <a:bodyPr lIns="36000" rIns="0"/>
          <a:lstStyle>
            <a:lvl1pPr>
              <a:defRPr lang="fr-FR" sz="1200" smtClean="0">
                <a:solidFill>
                  <a:schemeClr val="accent1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350139"/>
            <a:ext cx="5616575" cy="2116075"/>
          </a:xfrm>
          <a:prstGeom prst="rect">
            <a:avLst/>
          </a:prstGeom>
          <a:noFill/>
        </p:spPr>
        <p:txBody>
          <a:bodyPr lIns="540000" tIns="0" rIns="0" bIns="0">
            <a:noAutofit/>
          </a:bodyPr>
          <a:lstStyle>
            <a:lvl1pPr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TITRE DE </a:t>
            </a:r>
            <a:br>
              <a:rPr lang="fr-FR" dirty="0"/>
            </a:br>
            <a:r>
              <a:rPr lang="fr-FR" dirty="0"/>
              <a:t>LA SLIDE</a:t>
            </a:r>
          </a:p>
        </p:txBody>
      </p:sp>
      <p:pic>
        <p:nvPicPr>
          <p:cNvPr id="5" name="Image 4" descr="Une image contenant Graphique, graphisme, Caractère coloré, Magenta&#10;&#10;Le contenu généré par l’IA peut être incorrect.">
            <a:extLst>
              <a:ext uri="{FF2B5EF4-FFF2-40B4-BE49-F238E27FC236}">
                <a16:creationId xmlns:a16="http://schemas.microsoft.com/office/drawing/2014/main" id="{1A98B813-99AA-B562-4F65-252743FB0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87326" y="-159051"/>
            <a:ext cx="843462" cy="168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9991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3" orient="horz" pos="3702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 T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479425" y="476251"/>
            <a:ext cx="11238556" cy="54006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532243" y="2838953"/>
            <a:ext cx="7180332" cy="804900"/>
          </a:xfrm>
          <a:prstGeom prst="rect">
            <a:avLst/>
          </a:prstGeom>
        </p:spPr>
        <p:txBody>
          <a:bodyPr lIns="0" tIns="0" rIns="360000" bIns="0" anchor="t">
            <a:spAutoFit/>
          </a:bodyPr>
          <a:lstStyle>
            <a:lvl1pPr marL="0" indent="0">
              <a:lnSpc>
                <a:spcPct val="120000"/>
              </a:lnSpc>
              <a:buNone/>
              <a:defRPr sz="48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TITRE CHAPITRE un</a:t>
            </a:r>
          </a:p>
        </p:txBody>
      </p:sp>
      <p:sp>
        <p:nvSpPr>
          <p:cNvPr id="50" name="Espace réservé du numéro de diapositive 49">
            <a:extLst>
              <a:ext uri="{FF2B5EF4-FFF2-40B4-BE49-F238E27FC236}">
                <a16:creationId xmlns:a16="http://schemas.microsoft.com/office/drawing/2014/main" id="{28BD423F-B223-3849-B9E3-A73BC014845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474019" y="6021685"/>
            <a:ext cx="545156" cy="288000"/>
          </a:xfrm>
          <a:prstGeom prst="rect">
            <a:avLst/>
          </a:prstGeom>
        </p:spPr>
        <p:txBody>
          <a:bodyPr lIns="36000" rIns="0"/>
          <a:lstStyle>
            <a:lvl1pPr>
              <a:defRPr lang="fr-FR" sz="1200" smtClean="0">
                <a:solidFill>
                  <a:schemeClr val="accent1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68"/>
          <a:stretch/>
        </p:blipFill>
        <p:spPr>
          <a:xfrm>
            <a:off x="474019" y="149086"/>
            <a:ext cx="4298006" cy="5177573"/>
          </a:xfrm>
          <a:prstGeom prst="rect">
            <a:avLst/>
          </a:prstGeom>
        </p:spPr>
      </p:pic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AE34A377-C4E7-474E-AF9C-C0C1512C4B4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4494" y="757557"/>
            <a:ext cx="2007609" cy="1692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20000"/>
              </a:lnSpc>
              <a:buNone/>
              <a:defRPr sz="11500" b="1" cap="all" baseline="0">
                <a:solidFill>
                  <a:schemeClr val="bg1">
                    <a:alpha val="2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5163719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2" orient="horz" pos="3702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0 T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CF3B943-80A1-4E09-AFBA-4C7EDC0AD2B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95997" y="1667147"/>
            <a:ext cx="10818000" cy="4212000"/>
          </a:xfrm>
          <a:prstGeom prst="rect">
            <a:avLst/>
          </a:prstGeom>
          <a:solidFill>
            <a:schemeClr val="accent2"/>
          </a:solidFill>
        </p:spPr>
        <p:txBody>
          <a:bodyPr lIns="108000" tIns="36000" rIns="108000" bIns="36000">
            <a:noAutofit/>
          </a:bodyPr>
          <a:lstStyle>
            <a:lvl1pPr>
              <a:defRPr sz="3600" b="1" cap="all" baseline="0">
                <a:solidFill>
                  <a:schemeClr val="accent1"/>
                </a:solidFill>
              </a:defRPr>
            </a:lvl1pPr>
            <a:lvl2pPr marL="0" indent="0">
              <a:buNone/>
              <a:defRPr sz="2800" b="0">
                <a:solidFill>
                  <a:schemeClr val="tx1"/>
                </a:solidFill>
              </a:defRPr>
            </a:lvl2pPr>
            <a:lvl3pPr marL="355600" indent="-180975">
              <a:buClr>
                <a:schemeClr val="bg2"/>
              </a:buClr>
              <a:buFont typeface="Wingdings" panose="05000000000000000000" pitchFamily="2" charset="2"/>
              <a:buChar char="§"/>
              <a:defRPr sz="2400" b="1">
                <a:solidFill>
                  <a:schemeClr val="accent1"/>
                </a:solidFill>
              </a:defRPr>
            </a:lvl3pPr>
            <a:lvl4pPr marL="542925" marR="0" indent="-1841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tabLst/>
              <a:defRPr sz="18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3"/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79425" y="6021388"/>
            <a:ext cx="539750" cy="288000"/>
          </a:xfrm>
          <a:prstGeom prst="rect">
            <a:avLst/>
          </a:prstGeom>
        </p:spPr>
        <p:txBody>
          <a:bodyPr lIns="36000" rIns="0"/>
          <a:lstStyle>
            <a:lvl1pPr>
              <a:defRPr lang="fr-FR" sz="1200" smtClean="0">
                <a:solidFill>
                  <a:schemeClr val="accent1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397588"/>
            <a:ext cx="6702610" cy="609398"/>
          </a:xfrm>
          <a:prstGeom prst="rect">
            <a:avLst/>
          </a:prstGeom>
          <a:noFill/>
        </p:spPr>
        <p:txBody>
          <a:bodyPr lIns="540000" tIns="0" rIns="360000" bIns="0">
            <a:spAutoFit/>
          </a:bodyPr>
          <a:lstStyle>
            <a:lvl1pPr>
              <a:defRPr lang="fr-FR" sz="4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E25DC39-0B96-6179-3FBD-0C0BDDCD06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075" y="-159051"/>
            <a:ext cx="842211" cy="1684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0341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02">
          <p15:clr>
            <a:srgbClr val="FBAE40"/>
          </p15:clr>
        </p15:guide>
        <p15:guide id="3" orient="horz" pos="30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1 T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13">
            <a:extLst>
              <a:ext uri="{FF2B5EF4-FFF2-40B4-BE49-F238E27FC236}">
                <a16:creationId xmlns:a16="http://schemas.microsoft.com/office/drawing/2014/main" id="{F7C219AC-111A-8847-E7BE-D5EC427AF8B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19173" y="2881603"/>
            <a:ext cx="3240000" cy="468000"/>
          </a:xfrm>
          <a:prstGeom prst="rect">
            <a:avLst/>
          </a:prstGeom>
        </p:spPr>
        <p:txBody>
          <a:bodyPr wrap="square" lIns="0" tIns="0" rIns="108000" bIns="0">
            <a:noAutofit/>
          </a:bodyPr>
          <a:lstStyle>
            <a:lvl1pPr>
              <a:defRPr lang="fr-FR" sz="2800" dirty="0">
                <a:solidFill>
                  <a:schemeClr val="accent1"/>
                </a:solidFill>
              </a:defRPr>
            </a:lvl1pPr>
          </a:lstStyle>
          <a:p>
            <a:pPr lvl="0">
              <a:buFont typeface="Arial" panose="020B0604020202020204" pitchFamily="34" charset="0"/>
            </a:pPr>
            <a:r>
              <a:rPr lang="fr-FR" dirty="0"/>
              <a:t>Deuxième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CF3B943-80A1-4E09-AFBA-4C7EDC0AD2B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9900" y="1708484"/>
            <a:ext cx="11233149" cy="562142"/>
          </a:xfrm>
          <a:prstGeom prst="rect">
            <a:avLst/>
          </a:prstGeom>
        </p:spPr>
        <p:txBody>
          <a:bodyPr lIns="540000" tIns="0" rIns="360000" bIns="0">
            <a:spAutoFit/>
          </a:bodyPr>
          <a:lstStyle>
            <a:lvl1pPr>
              <a:spcBef>
                <a:spcPts val="0"/>
              </a:spcBef>
              <a:defRPr sz="3600" b="1" cap="all" baseline="0">
                <a:solidFill>
                  <a:schemeClr val="accent1"/>
                </a:solidFill>
              </a:defRPr>
            </a:lvl1pPr>
            <a:lvl2pPr marL="0" indent="0">
              <a:buNone/>
              <a:defRPr sz="2800" b="0">
                <a:solidFill>
                  <a:srgbClr val="347645"/>
                </a:solidFill>
              </a:defRPr>
            </a:lvl2pPr>
            <a:lvl3pPr>
              <a:defRPr sz="2400" b="1">
                <a:solidFill>
                  <a:srgbClr val="347645"/>
                </a:solidFill>
              </a:defRPr>
            </a:lvl3pPr>
            <a:lvl4pPr marL="358775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347645"/>
              </a:buClr>
              <a:buSzPct val="100000"/>
              <a:buFont typeface="Arial" panose="020B0604020202020204" pitchFamily="34" charset="0"/>
              <a:buNone/>
              <a:tabLst/>
              <a:defRPr sz="1800">
                <a:solidFill>
                  <a:srgbClr val="347645"/>
                </a:solidFill>
              </a:defRPr>
            </a:lvl4pPr>
            <a:lvl5pPr>
              <a:defRPr sz="2000"/>
            </a:lvl5pPr>
          </a:lstStyle>
          <a:p>
            <a:pPr lvl="0"/>
            <a:r>
              <a:rPr lang="fr-FR" dirty="0"/>
              <a:t>Premier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79425" y="6021388"/>
            <a:ext cx="539750" cy="288000"/>
          </a:xfrm>
          <a:prstGeom prst="rect">
            <a:avLst/>
          </a:prstGeom>
        </p:spPr>
        <p:txBody>
          <a:bodyPr lIns="36000" rIns="0"/>
          <a:lstStyle>
            <a:lvl1pPr>
              <a:defRPr lang="fr-FR" sz="1200" smtClean="0">
                <a:solidFill>
                  <a:schemeClr val="accent1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04615"/>
            <a:ext cx="11233150" cy="609398"/>
          </a:xfrm>
          <a:prstGeom prst="rect">
            <a:avLst/>
          </a:prstGeom>
          <a:noFill/>
        </p:spPr>
        <p:txBody>
          <a:bodyPr lIns="540000" tIns="0" rIns="360000" bIns="0">
            <a:spAutoFit/>
          </a:bodyPr>
          <a:lstStyle>
            <a:lvl1pPr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TITRE DE LA SLIDE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7" hasCustomPrompt="1"/>
          </p:nvPr>
        </p:nvSpPr>
        <p:spPr>
          <a:xfrm>
            <a:off x="1019175" y="3358664"/>
            <a:ext cx="3240000" cy="2518261"/>
          </a:xfrm>
          <a:prstGeom prst="rect">
            <a:avLst/>
          </a:prstGeom>
          <a:solidFill>
            <a:schemeClr val="accent2"/>
          </a:solidFill>
        </p:spPr>
        <p:txBody>
          <a:bodyPr lIns="108000" tIns="36000" rIns="108000" bIns="36000">
            <a:normAutofit/>
          </a:bodyPr>
          <a:lstStyle>
            <a:lvl1pPr>
              <a:defRPr lang="fr-FR" sz="1800" dirty="0">
                <a:solidFill>
                  <a:srgbClr val="000000"/>
                </a:solidFill>
              </a:defRPr>
            </a:lvl1pPr>
          </a:lstStyle>
          <a:p>
            <a:pPr lvl="0">
              <a:lnSpc>
                <a:spcPct val="100000"/>
              </a:lnSpc>
            </a:pPr>
            <a:r>
              <a:rPr lang="fr-FR" dirty="0" err="1"/>
              <a:t>Sector</a:t>
            </a:r>
            <a:r>
              <a:rPr lang="fr-FR" dirty="0"/>
              <a:t> </a:t>
            </a:r>
            <a:r>
              <a:rPr lang="fr-FR" dirty="0" err="1"/>
              <a:t>estota</a:t>
            </a:r>
            <a:r>
              <a:rPr lang="fr-FR" dirty="0"/>
              <a:t> </a:t>
            </a:r>
            <a:r>
              <a:rPr lang="fr-FR" dirty="0" err="1"/>
              <a:t>ame</a:t>
            </a:r>
            <a:r>
              <a:rPr lang="fr-FR" dirty="0"/>
              <a:t> </a:t>
            </a:r>
            <a:r>
              <a:rPr lang="fr-FR" dirty="0" err="1"/>
              <a:t>earia</a:t>
            </a:r>
            <a:r>
              <a:rPr lang="fr-FR" dirty="0"/>
              <a:t> </a:t>
            </a:r>
            <a:r>
              <a:rPr lang="fr-FR" dirty="0" err="1"/>
              <a:t>perro</a:t>
            </a:r>
            <a:endParaRPr lang="fr-FR" dirty="0"/>
          </a:p>
          <a:p>
            <a:pPr lvl="0">
              <a:lnSpc>
                <a:spcPct val="100000"/>
              </a:lnSpc>
            </a:pPr>
            <a:r>
              <a:rPr lang="fr-FR" dirty="0" err="1"/>
              <a:t>quianti</a:t>
            </a:r>
            <a:r>
              <a:rPr lang="fr-FR" dirty="0"/>
              <a:t> </a:t>
            </a:r>
            <a:r>
              <a:rPr lang="fr-FR" dirty="0" err="1"/>
              <a:t>asserepero</a:t>
            </a:r>
            <a:r>
              <a:rPr lang="fr-FR" dirty="0"/>
              <a:t> et </a:t>
            </a:r>
            <a:r>
              <a:rPr lang="fr-FR" dirty="0" err="1"/>
              <a:t>voluptis</a:t>
            </a:r>
            <a:endParaRPr lang="fr-FR" dirty="0"/>
          </a:p>
          <a:p>
            <a:pPr lvl="0">
              <a:lnSpc>
                <a:spcPct val="100000"/>
              </a:lnSpc>
            </a:pPr>
            <a:r>
              <a:rPr lang="fr-FR" dirty="0"/>
              <a:t>et </a:t>
            </a:r>
            <a:r>
              <a:rPr lang="fr-FR" dirty="0" err="1"/>
              <a:t>adigni</a:t>
            </a:r>
            <a:r>
              <a:rPr lang="fr-FR" dirty="0"/>
              <a:t> </a:t>
            </a:r>
            <a:r>
              <a:rPr lang="fr-FR" dirty="0" err="1"/>
              <a:t>officto</a:t>
            </a:r>
            <a:r>
              <a:rPr lang="fr-FR" dirty="0"/>
              <a:t> </a:t>
            </a:r>
            <a:r>
              <a:rPr lang="fr-FR" dirty="0" err="1"/>
              <a:t>remoles</a:t>
            </a:r>
            <a:endParaRPr lang="fr-FR" dirty="0"/>
          </a:p>
          <a:p>
            <a:pPr lvl="0">
              <a:lnSpc>
                <a:spcPct val="100000"/>
              </a:lnSpc>
            </a:pPr>
            <a:r>
              <a:rPr lang="fr-FR" dirty="0" err="1"/>
              <a:t>dolorecum</a:t>
            </a:r>
            <a:r>
              <a:rPr lang="fr-FR" dirty="0"/>
              <a:t> et </a:t>
            </a:r>
            <a:r>
              <a:rPr lang="fr-FR" dirty="0" err="1"/>
              <a:t>haribearum</a:t>
            </a:r>
            <a:endParaRPr lang="fr-FR" dirty="0"/>
          </a:p>
        </p:txBody>
      </p:sp>
      <p:cxnSp>
        <p:nvCxnSpPr>
          <p:cNvPr id="18" name="Connecteur droit 17"/>
          <p:cNvCxnSpPr/>
          <p:nvPr userDrawn="1"/>
        </p:nvCxnSpPr>
        <p:spPr>
          <a:xfrm>
            <a:off x="4509601" y="2923674"/>
            <a:ext cx="0" cy="2694488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 userDrawn="1"/>
        </p:nvCxnSpPr>
        <p:spPr>
          <a:xfrm>
            <a:off x="8231671" y="2923674"/>
            <a:ext cx="0" cy="2694488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du texte 13">
            <a:extLst>
              <a:ext uri="{FF2B5EF4-FFF2-40B4-BE49-F238E27FC236}">
                <a16:creationId xmlns:a16="http://schemas.microsoft.com/office/drawing/2014/main" id="{F73539C7-2573-0C15-88D0-160C16F8C7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80092" y="2881603"/>
            <a:ext cx="3240000" cy="468000"/>
          </a:xfrm>
          <a:prstGeom prst="rect">
            <a:avLst/>
          </a:prstGeom>
        </p:spPr>
        <p:txBody>
          <a:bodyPr wrap="square" lIns="0" tIns="0" rIns="108000" bIns="0">
            <a:noAutofit/>
          </a:bodyPr>
          <a:lstStyle>
            <a:lvl1pPr>
              <a:defRPr lang="fr-FR" sz="2800" dirty="0">
                <a:solidFill>
                  <a:schemeClr val="accent1"/>
                </a:solidFill>
              </a:defRPr>
            </a:lvl1pPr>
          </a:lstStyle>
          <a:p>
            <a:pPr lvl="0">
              <a:buFont typeface="Arial" panose="020B0604020202020204" pitchFamily="34" charset="0"/>
            </a:pPr>
            <a:r>
              <a:rPr lang="fr-FR" dirty="0"/>
              <a:t>Deuxième niveau</a:t>
            </a:r>
          </a:p>
        </p:txBody>
      </p:sp>
      <p:sp>
        <p:nvSpPr>
          <p:cNvPr id="8" name="Espace réservé du texte 13">
            <a:extLst>
              <a:ext uri="{FF2B5EF4-FFF2-40B4-BE49-F238E27FC236}">
                <a16:creationId xmlns:a16="http://schemas.microsoft.com/office/drawing/2014/main" id="{B2873404-731B-7D52-F385-FF7FF6C7859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480094" y="3358664"/>
            <a:ext cx="3240000" cy="2518261"/>
          </a:xfrm>
          <a:prstGeom prst="rect">
            <a:avLst/>
          </a:prstGeom>
          <a:solidFill>
            <a:schemeClr val="accent2"/>
          </a:solidFill>
        </p:spPr>
        <p:txBody>
          <a:bodyPr lIns="108000" tIns="36000" rIns="108000" bIns="36000">
            <a:normAutofit/>
          </a:bodyPr>
          <a:lstStyle>
            <a:lvl1pPr>
              <a:defRPr lang="fr-FR" sz="1800" dirty="0">
                <a:solidFill>
                  <a:srgbClr val="000000"/>
                </a:solidFill>
              </a:defRPr>
            </a:lvl1pPr>
          </a:lstStyle>
          <a:p>
            <a:pPr lvl="0">
              <a:lnSpc>
                <a:spcPct val="100000"/>
              </a:lnSpc>
            </a:pPr>
            <a:r>
              <a:rPr lang="fr-FR" dirty="0" err="1"/>
              <a:t>Sector</a:t>
            </a:r>
            <a:r>
              <a:rPr lang="fr-FR" dirty="0"/>
              <a:t> </a:t>
            </a:r>
            <a:r>
              <a:rPr lang="fr-FR" dirty="0" err="1"/>
              <a:t>estota</a:t>
            </a:r>
            <a:r>
              <a:rPr lang="fr-FR" dirty="0"/>
              <a:t> </a:t>
            </a:r>
            <a:r>
              <a:rPr lang="fr-FR" dirty="0" err="1"/>
              <a:t>ame</a:t>
            </a:r>
            <a:r>
              <a:rPr lang="fr-FR" dirty="0"/>
              <a:t> </a:t>
            </a:r>
            <a:r>
              <a:rPr lang="fr-FR" dirty="0" err="1"/>
              <a:t>earia</a:t>
            </a:r>
            <a:r>
              <a:rPr lang="fr-FR" dirty="0"/>
              <a:t> </a:t>
            </a:r>
            <a:r>
              <a:rPr lang="fr-FR" dirty="0" err="1"/>
              <a:t>perro</a:t>
            </a:r>
            <a:endParaRPr lang="fr-FR" dirty="0"/>
          </a:p>
          <a:p>
            <a:pPr lvl="0">
              <a:lnSpc>
                <a:spcPct val="100000"/>
              </a:lnSpc>
            </a:pPr>
            <a:r>
              <a:rPr lang="fr-FR" dirty="0" err="1"/>
              <a:t>quianti</a:t>
            </a:r>
            <a:r>
              <a:rPr lang="fr-FR" dirty="0"/>
              <a:t> </a:t>
            </a:r>
            <a:r>
              <a:rPr lang="fr-FR" dirty="0" err="1"/>
              <a:t>asserepero</a:t>
            </a:r>
            <a:r>
              <a:rPr lang="fr-FR" dirty="0"/>
              <a:t> et </a:t>
            </a:r>
            <a:r>
              <a:rPr lang="fr-FR" dirty="0" err="1"/>
              <a:t>voluptis</a:t>
            </a:r>
            <a:endParaRPr lang="fr-FR" dirty="0"/>
          </a:p>
          <a:p>
            <a:pPr lvl="0">
              <a:lnSpc>
                <a:spcPct val="100000"/>
              </a:lnSpc>
            </a:pPr>
            <a:r>
              <a:rPr lang="fr-FR" dirty="0"/>
              <a:t>et </a:t>
            </a:r>
            <a:r>
              <a:rPr lang="fr-FR" dirty="0" err="1"/>
              <a:t>adigni</a:t>
            </a:r>
            <a:r>
              <a:rPr lang="fr-FR" dirty="0"/>
              <a:t> </a:t>
            </a:r>
            <a:r>
              <a:rPr lang="fr-FR" dirty="0" err="1"/>
              <a:t>officto</a:t>
            </a:r>
            <a:r>
              <a:rPr lang="fr-FR" dirty="0"/>
              <a:t> </a:t>
            </a:r>
            <a:r>
              <a:rPr lang="fr-FR" dirty="0" err="1"/>
              <a:t>remoles</a:t>
            </a:r>
            <a:endParaRPr lang="fr-FR" dirty="0"/>
          </a:p>
          <a:p>
            <a:pPr lvl="0">
              <a:lnSpc>
                <a:spcPct val="100000"/>
              </a:lnSpc>
            </a:pPr>
            <a:r>
              <a:rPr lang="fr-FR" dirty="0" err="1"/>
              <a:t>dolorecum</a:t>
            </a:r>
            <a:r>
              <a:rPr lang="fr-FR" dirty="0"/>
              <a:t> et </a:t>
            </a:r>
            <a:r>
              <a:rPr lang="fr-FR" dirty="0" err="1"/>
              <a:t>haribearum</a:t>
            </a:r>
            <a:endParaRPr lang="fr-FR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3442248A-957F-3C5E-0B5D-BAFE289280E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9632" y="2881603"/>
            <a:ext cx="3240000" cy="468000"/>
          </a:xfrm>
          <a:prstGeom prst="rect">
            <a:avLst/>
          </a:prstGeom>
        </p:spPr>
        <p:txBody>
          <a:bodyPr wrap="square" lIns="0" tIns="0" rIns="108000" bIns="0">
            <a:noAutofit/>
          </a:bodyPr>
          <a:lstStyle>
            <a:lvl1pPr>
              <a:defRPr lang="fr-FR" sz="2800" dirty="0">
                <a:solidFill>
                  <a:schemeClr val="accent1"/>
                </a:solidFill>
              </a:defRPr>
            </a:lvl1pPr>
          </a:lstStyle>
          <a:p>
            <a:pPr lvl="0">
              <a:buFont typeface="Arial" panose="020B0604020202020204" pitchFamily="34" charset="0"/>
            </a:pPr>
            <a:r>
              <a:rPr lang="fr-FR" dirty="0"/>
              <a:t>Deuxième niveau</a:t>
            </a:r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AFD8F816-D903-8352-D091-8B8491959AD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49632" y="3358664"/>
            <a:ext cx="3240000" cy="2518261"/>
          </a:xfrm>
          <a:prstGeom prst="rect">
            <a:avLst/>
          </a:prstGeom>
          <a:solidFill>
            <a:schemeClr val="accent2"/>
          </a:solidFill>
        </p:spPr>
        <p:txBody>
          <a:bodyPr lIns="108000" tIns="36000" rIns="108000" bIns="36000">
            <a:normAutofit/>
          </a:bodyPr>
          <a:lstStyle>
            <a:lvl1pPr>
              <a:defRPr lang="fr-FR" sz="1800" dirty="0">
                <a:solidFill>
                  <a:srgbClr val="000000"/>
                </a:solidFill>
              </a:defRPr>
            </a:lvl1pPr>
          </a:lstStyle>
          <a:p>
            <a:pPr lvl="0">
              <a:lnSpc>
                <a:spcPct val="100000"/>
              </a:lnSpc>
            </a:pPr>
            <a:r>
              <a:rPr lang="fr-FR" dirty="0" err="1"/>
              <a:t>Sector</a:t>
            </a:r>
            <a:r>
              <a:rPr lang="fr-FR" dirty="0"/>
              <a:t> </a:t>
            </a:r>
            <a:r>
              <a:rPr lang="fr-FR" dirty="0" err="1"/>
              <a:t>estota</a:t>
            </a:r>
            <a:r>
              <a:rPr lang="fr-FR" dirty="0"/>
              <a:t> </a:t>
            </a:r>
            <a:r>
              <a:rPr lang="fr-FR" dirty="0" err="1"/>
              <a:t>ame</a:t>
            </a:r>
            <a:r>
              <a:rPr lang="fr-FR" dirty="0"/>
              <a:t> </a:t>
            </a:r>
            <a:r>
              <a:rPr lang="fr-FR" dirty="0" err="1"/>
              <a:t>earia</a:t>
            </a:r>
            <a:r>
              <a:rPr lang="fr-FR" dirty="0"/>
              <a:t> </a:t>
            </a:r>
            <a:r>
              <a:rPr lang="fr-FR" dirty="0" err="1"/>
              <a:t>perro</a:t>
            </a:r>
            <a:endParaRPr lang="fr-FR" dirty="0"/>
          </a:p>
          <a:p>
            <a:pPr lvl="0">
              <a:lnSpc>
                <a:spcPct val="100000"/>
              </a:lnSpc>
            </a:pPr>
            <a:r>
              <a:rPr lang="fr-FR" dirty="0" err="1"/>
              <a:t>quianti</a:t>
            </a:r>
            <a:r>
              <a:rPr lang="fr-FR" dirty="0"/>
              <a:t> </a:t>
            </a:r>
            <a:r>
              <a:rPr lang="fr-FR" dirty="0" err="1"/>
              <a:t>asserepero</a:t>
            </a:r>
            <a:r>
              <a:rPr lang="fr-FR" dirty="0"/>
              <a:t> et </a:t>
            </a:r>
            <a:r>
              <a:rPr lang="fr-FR" dirty="0" err="1"/>
              <a:t>voluptis</a:t>
            </a:r>
            <a:endParaRPr lang="fr-FR" dirty="0"/>
          </a:p>
          <a:p>
            <a:pPr lvl="0">
              <a:lnSpc>
                <a:spcPct val="100000"/>
              </a:lnSpc>
            </a:pPr>
            <a:r>
              <a:rPr lang="fr-FR" dirty="0"/>
              <a:t>et </a:t>
            </a:r>
            <a:r>
              <a:rPr lang="fr-FR" dirty="0" err="1"/>
              <a:t>adigni</a:t>
            </a:r>
            <a:r>
              <a:rPr lang="fr-FR" dirty="0"/>
              <a:t> </a:t>
            </a:r>
            <a:r>
              <a:rPr lang="fr-FR" dirty="0" err="1"/>
              <a:t>officto</a:t>
            </a:r>
            <a:r>
              <a:rPr lang="fr-FR" dirty="0"/>
              <a:t> </a:t>
            </a:r>
            <a:r>
              <a:rPr lang="fr-FR" dirty="0" err="1"/>
              <a:t>remoles</a:t>
            </a:r>
            <a:endParaRPr lang="fr-FR" dirty="0"/>
          </a:p>
          <a:p>
            <a:pPr lvl="0">
              <a:lnSpc>
                <a:spcPct val="100000"/>
              </a:lnSpc>
            </a:pPr>
            <a:r>
              <a:rPr lang="fr-FR" dirty="0" err="1"/>
              <a:t>dolorecum</a:t>
            </a:r>
            <a:r>
              <a:rPr lang="fr-FR" dirty="0"/>
              <a:t> et </a:t>
            </a:r>
            <a:r>
              <a:rPr lang="fr-FR" dirty="0" err="1"/>
              <a:t>haribearum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BFA95B0-00E8-6FCC-8057-5B4D175A13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075" y="-159051"/>
            <a:ext cx="842211" cy="1684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3114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2" orient="horz" pos="3702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2 T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B99951E-5641-118D-4663-6D6AAF3C2F0B}"/>
              </a:ext>
            </a:extLst>
          </p:cNvPr>
          <p:cNvSpPr/>
          <p:nvPr userDrawn="1"/>
        </p:nvSpPr>
        <p:spPr>
          <a:xfrm>
            <a:off x="5505450" y="1666624"/>
            <a:ext cx="1895476" cy="42103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pour une image  5"/>
          <p:cNvSpPr>
            <a:spLocks noGrp="1"/>
          </p:cNvSpPr>
          <p:nvPr>
            <p:ph type="pic" sz="quarter" idx="17"/>
          </p:nvPr>
        </p:nvSpPr>
        <p:spPr>
          <a:xfrm>
            <a:off x="5676547" y="476249"/>
            <a:ext cx="6036028" cy="5400675"/>
          </a:xfrm>
          <a:custGeom>
            <a:avLst/>
            <a:gdLst>
              <a:gd name="connsiteX0" fmla="*/ 0 w 6045200"/>
              <a:gd name="connsiteY0" fmla="*/ 0 h 5410200"/>
              <a:gd name="connsiteX1" fmla="*/ 6045200 w 6045200"/>
              <a:gd name="connsiteY1" fmla="*/ 0 h 5410200"/>
              <a:gd name="connsiteX2" fmla="*/ 6045200 w 6045200"/>
              <a:gd name="connsiteY2" fmla="*/ 5410200 h 5410200"/>
              <a:gd name="connsiteX3" fmla="*/ 0 w 6045200"/>
              <a:gd name="connsiteY3" fmla="*/ 5410200 h 5410200"/>
              <a:gd name="connsiteX4" fmla="*/ 0 w 6045200"/>
              <a:gd name="connsiteY4" fmla="*/ 0 h 5410200"/>
              <a:gd name="connsiteX0" fmla="*/ 2129589 w 6045200"/>
              <a:gd name="connsiteY0" fmla="*/ 0 h 5410200"/>
              <a:gd name="connsiteX1" fmla="*/ 6045200 w 6045200"/>
              <a:gd name="connsiteY1" fmla="*/ 0 h 5410200"/>
              <a:gd name="connsiteX2" fmla="*/ 6045200 w 6045200"/>
              <a:gd name="connsiteY2" fmla="*/ 5410200 h 5410200"/>
              <a:gd name="connsiteX3" fmla="*/ 0 w 6045200"/>
              <a:gd name="connsiteY3" fmla="*/ 5410200 h 5410200"/>
              <a:gd name="connsiteX4" fmla="*/ 2129589 w 6045200"/>
              <a:gd name="connsiteY4" fmla="*/ 0 h 541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45200" h="5410200">
                <a:moveTo>
                  <a:pt x="2129589" y="0"/>
                </a:moveTo>
                <a:lnTo>
                  <a:pt x="6045200" y="0"/>
                </a:lnTo>
                <a:lnTo>
                  <a:pt x="6045200" y="5410200"/>
                </a:lnTo>
                <a:lnTo>
                  <a:pt x="0" y="5410200"/>
                </a:lnTo>
                <a:lnTo>
                  <a:pt x="2129589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anchor="ctr" anchorCtr="1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CF3B943-80A1-4E09-AFBA-4C7EDC0AD2B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95997" y="1666624"/>
            <a:ext cx="4788000" cy="4212000"/>
          </a:xfrm>
          <a:prstGeom prst="rect">
            <a:avLst/>
          </a:prstGeom>
          <a:solidFill>
            <a:schemeClr val="accent2"/>
          </a:solidFill>
        </p:spPr>
        <p:txBody>
          <a:bodyPr lIns="108000" tIns="36000" rIns="108000" bIns="36000">
            <a:noAutofit/>
          </a:bodyPr>
          <a:lstStyle>
            <a:lvl1pPr>
              <a:defRPr lang="fr-FR" sz="3600" b="1" cap="all" baseline="0" dirty="0">
                <a:solidFill>
                  <a:schemeClr val="accent1"/>
                </a:solidFill>
              </a:defRPr>
            </a:lvl1pPr>
            <a:lvl2pPr>
              <a:defRPr lang="fr-FR" sz="2800" b="0" dirty="0">
                <a:solidFill>
                  <a:schemeClr val="tx1"/>
                </a:solidFill>
              </a:defRPr>
            </a:lvl2pPr>
            <a:lvl3pPr>
              <a:defRPr lang="fr-FR" sz="2400" b="1" dirty="0">
                <a:solidFill>
                  <a:schemeClr val="accent1"/>
                </a:solidFill>
              </a:defRPr>
            </a:lvl3pPr>
            <a:lvl4pPr>
              <a:defRPr lang="fr-FR" sz="1800" dirty="0">
                <a:solidFill>
                  <a:schemeClr val="tx1"/>
                </a:solidFill>
              </a:defRPr>
            </a:lvl4pPr>
          </a:lstStyle>
          <a:p>
            <a:pPr lvl="0"/>
            <a:r>
              <a:rPr lang="fr-FR" dirty="0"/>
              <a:t>Premier niveau</a:t>
            </a:r>
          </a:p>
          <a:p>
            <a:pPr marL="0" lvl="1" indent="0">
              <a:buNone/>
            </a:pPr>
            <a:r>
              <a:rPr lang="fr-FR" dirty="0"/>
              <a:t>Deuxième niveau</a:t>
            </a:r>
          </a:p>
          <a:p>
            <a:pPr marL="355600" lvl="2" indent="-180975"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fr-FR" dirty="0"/>
              <a:t>Troisième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r>
              <a:rPr lang="fr-FR" dirty="0"/>
              <a:t>Quatrième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r>
              <a:rPr lang="fr-FR" dirty="0"/>
              <a:t>Quatrième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r>
              <a:rPr lang="fr-FR" dirty="0"/>
              <a:t>Quatrième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79425" y="6021388"/>
            <a:ext cx="539750" cy="288000"/>
          </a:xfrm>
          <a:prstGeom prst="rect">
            <a:avLst/>
          </a:prstGeom>
        </p:spPr>
        <p:txBody>
          <a:bodyPr lIns="36000" rIns="0"/>
          <a:lstStyle>
            <a:lvl1pPr>
              <a:defRPr lang="fr-FR" sz="1200" smtClean="0">
                <a:solidFill>
                  <a:schemeClr val="accent1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397588"/>
            <a:ext cx="6702610" cy="609398"/>
          </a:xfrm>
          <a:prstGeom prst="rect">
            <a:avLst/>
          </a:prstGeom>
          <a:noFill/>
        </p:spPr>
        <p:txBody>
          <a:bodyPr lIns="540000" tIns="0" rIns="360000" bIns="0">
            <a:spAutoFit/>
          </a:bodyPr>
          <a:lstStyle>
            <a:lvl1pPr>
              <a:defRPr lang="fr-FR" sz="4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ED7F245-1B0C-48A7-B9BD-4FDCF61139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075" y="-159051"/>
            <a:ext cx="842211" cy="1684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9117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02">
          <p15:clr>
            <a:srgbClr val="FBAE40"/>
          </p15:clr>
        </p15:guide>
        <p15:guide id="3" orient="horz" pos="30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3 T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CF3B943-80A1-4E09-AFBA-4C7EDC0AD2B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93546" y="1668813"/>
            <a:ext cx="5148000" cy="4212000"/>
          </a:xfrm>
          <a:prstGeom prst="rect">
            <a:avLst/>
          </a:prstGeom>
          <a:solidFill>
            <a:schemeClr val="accent2"/>
          </a:solidFill>
        </p:spPr>
        <p:txBody>
          <a:bodyPr lIns="108000" tIns="36000" rIns="108000" bIns="36000">
            <a:noAutofit/>
          </a:bodyPr>
          <a:lstStyle>
            <a:lvl1pPr>
              <a:defRPr lang="fr-FR" sz="3600" b="1" cap="all" baseline="0" dirty="0">
                <a:solidFill>
                  <a:schemeClr val="accent1"/>
                </a:solidFill>
              </a:defRPr>
            </a:lvl1pPr>
            <a:lvl2pPr>
              <a:defRPr lang="fr-FR" sz="2800" b="0" dirty="0">
                <a:solidFill>
                  <a:schemeClr val="tx1"/>
                </a:solidFill>
              </a:defRPr>
            </a:lvl2pPr>
            <a:lvl3pPr>
              <a:defRPr lang="fr-FR" sz="2400" b="1" dirty="0">
                <a:solidFill>
                  <a:schemeClr val="accent1"/>
                </a:solidFill>
              </a:defRPr>
            </a:lvl3pPr>
            <a:lvl4pPr>
              <a:defRPr lang="fr-FR" sz="1800" dirty="0">
                <a:solidFill>
                  <a:schemeClr val="tx1"/>
                </a:solidFill>
              </a:defRPr>
            </a:lvl4pPr>
            <a:lvl5pPr>
              <a:defRPr lang="fr-FR" sz="2000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dirty="0"/>
              <a:t>Premier niveau</a:t>
            </a:r>
          </a:p>
          <a:p>
            <a:pPr marL="0" lvl="1" indent="0">
              <a:buNone/>
            </a:pPr>
            <a:r>
              <a:rPr lang="fr-FR" dirty="0"/>
              <a:t>Deuxième niveau</a:t>
            </a:r>
          </a:p>
          <a:p>
            <a:pPr marL="355600" lvl="2" indent="-180975"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fr-FR" dirty="0"/>
              <a:t>Troisième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r>
              <a:rPr lang="fr-FR" dirty="0"/>
              <a:t>Quatrième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r>
              <a:rPr lang="fr-FR" dirty="0"/>
              <a:t>Quatrième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r>
              <a:rPr lang="fr-FR" dirty="0"/>
              <a:t>Quatrième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endParaRPr lang="fr-FR" dirty="0"/>
          </a:p>
          <a:p>
            <a:pPr lvl="4"/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79425" y="6021388"/>
            <a:ext cx="539750" cy="288000"/>
          </a:xfrm>
          <a:prstGeom prst="rect">
            <a:avLst/>
          </a:prstGeom>
        </p:spPr>
        <p:txBody>
          <a:bodyPr lIns="36000" rIns="0"/>
          <a:lstStyle>
            <a:lvl1pPr>
              <a:defRPr lang="fr-FR" sz="1200" smtClean="0">
                <a:solidFill>
                  <a:schemeClr val="accent1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00899"/>
            <a:ext cx="11233150" cy="609398"/>
          </a:xfrm>
          <a:prstGeom prst="rect">
            <a:avLst/>
          </a:prstGeom>
          <a:noFill/>
        </p:spPr>
        <p:txBody>
          <a:bodyPr wrap="square" lIns="540000" tIns="0" rIns="360000" bIns="0">
            <a:spAutoFit/>
          </a:bodyPr>
          <a:lstStyle>
            <a:lvl1pPr>
              <a:defRPr lang="fr-FR" sz="4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BCF3B943-80A1-4E09-AFBA-4C7EDC0AD2B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70126" y="1668815"/>
            <a:ext cx="5148000" cy="4212000"/>
          </a:xfrm>
          <a:prstGeom prst="rect">
            <a:avLst/>
          </a:prstGeom>
          <a:solidFill>
            <a:schemeClr val="accent2"/>
          </a:solidFill>
        </p:spPr>
        <p:txBody>
          <a:bodyPr lIns="108000" tIns="36000" rIns="108000" bIns="36000">
            <a:noAutofit/>
          </a:bodyPr>
          <a:lstStyle>
            <a:lvl1pPr>
              <a:defRPr lang="fr-FR" sz="3600" b="1" cap="all" baseline="0" dirty="0">
                <a:solidFill>
                  <a:schemeClr val="accent1"/>
                </a:solidFill>
              </a:defRPr>
            </a:lvl1pPr>
            <a:lvl2pPr>
              <a:defRPr lang="fr-FR" sz="2800" b="0" dirty="0">
                <a:solidFill>
                  <a:schemeClr val="tx1"/>
                </a:solidFill>
              </a:defRPr>
            </a:lvl2pPr>
            <a:lvl3pPr>
              <a:defRPr lang="fr-FR" sz="2400" b="1" dirty="0">
                <a:solidFill>
                  <a:schemeClr val="accent1"/>
                </a:solidFill>
              </a:defRPr>
            </a:lvl3pPr>
            <a:lvl4pPr>
              <a:defRPr lang="fr-FR" sz="1800" dirty="0">
                <a:solidFill>
                  <a:schemeClr val="tx1"/>
                </a:solidFill>
              </a:defRPr>
            </a:lvl4pPr>
            <a:lvl5pPr>
              <a:defRPr lang="fr-FR" sz="2000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dirty="0"/>
              <a:t>Premier niveau</a:t>
            </a:r>
          </a:p>
          <a:p>
            <a:pPr marL="0" lvl="1" indent="0">
              <a:buNone/>
            </a:pPr>
            <a:r>
              <a:rPr lang="fr-FR" dirty="0"/>
              <a:t>Deuxième niveau</a:t>
            </a:r>
          </a:p>
          <a:p>
            <a:pPr marL="355600" lvl="2" indent="-180975"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fr-FR" dirty="0"/>
              <a:t>Troisième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r>
              <a:rPr lang="fr-FR" dirty="0"/>
              <a:t>Quatrième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r>
              <a:rPr lang="fr-FR" dirty="0"/>
              <a:t>Quatrième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r>
              <a:rPr lang="fr-FR" dirty="0"/>
              <a:t>Quatrième niveau</a:t>
            </a:r>
          </a:p>
          <a:p>
            <a:pPr marL="542925" marR="0" lvl="3" indent="-184150" fontAlgn="auto">
              <a:buClr>
                <a:schemeClr val="bg2"/>
              </a:buClr>
              <a:tabLst/>
            </a:pPr>
            <a:endParaRPr lang="fr-FR" dirty="0"/>
          </a:p>
          <a:p>
            <a:pPr lvl="4"/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8C44335-6BAD-898E-1362-066DD44E77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075" y="-159051"/>
            <a:ext cx="842211" cy="1684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1562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2" orient="horz" pos="3702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x3 T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5"/>
          <p:cNvSpPr>
            <a:spLocks noGrp="1"/>
          </p:cNvSpPr>
          <p:nvPr>
            <p:ph type="pic" sz="quarter" idx="16"/>
          </p:nvPr>
        </p:nvSpPr>
        <p:spPr>
          <a:xfrm>
            <a:off x="7461435" y="1477629"/>
            <a:ext cx="4320000" cy="4464000"/>
          </a:xfrm>
          <a:prstGeom prst="rect">
            <a:avLst/>
          </a:prstGeom>
          <a:solidFill>
            <a:schemeClr val="accent2"/>
          </a:solidFill>
          <a:ln w="127000">
            <a:solidFill>
              <a:schemeClr val="bg1"/>
            </a:solidFill>
          </a:ln>
        </p:spPr>
        <p:txBody>
          <a:bodyPr anchor="ctr" anchorCtr="1"/>
          <a:lstStyle>
            <a:lvl1pPr>
              <a:defRPr lang="fr-FR" dirty="0">
                <a:solidFill>
                  <a:schemeClr val="accent1"/>
                </a:solidFill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79425" y="6021388"/>
            <a:ext cx="539750" cy="288000"/>
          </a:xfrm>
          <a:prstGeom prst="rect">
            <a:avLst/>
          </a:prstGeom>
        </p:spPr>
        <p:txBody>
          <a:bodyPr lIns="36000" rIns="0"/>
          <a:lstStyle>
            <a:lvl1pPr>
              <a:defRPr lang="fr-FR" sz="1200" smtClean="0">
                <a:solidFill>
                  <a:schemeClr val="accent1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00899"/>
            <a:ext cx="11233150" cy="609398"/>
          </a:xfrm>
          <a:prstGeom prst="rect">
            <a:avLst/>
          </a:prstGeom>
          <a:noFill/>
        </p:spPr>
        <p:txBody>
          <a:bodyPr lIns="540000" tIns="0" rIns="360000" bIns="0">
            <a:spAutoFit/>
          </a:bodyPr>
          <a:lstStyle>
            <a:lvl1pPr>
              <a:defRPr lang="fr-FR" sz="4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TITRE DE LA SLIDE</a:t>
            </a:r>
          </a:p>
        </p:txBody>
      </p:sp>
      <p:sp>
        <p:nvSpPr>
          <p:cNvPr id="20" name="Espace réservé pour une image  5"/>
          <p:cNvSpPr>
            <a:spLocks noGrp="1"/>
          </p:cNvSpPr>
          <p:nvPr>
            <p:ph type="pic" sz="quarter" idx="18"/>
          </p:nvPr>
        </p:nvSpPr>
        <p:spPr>
          <a:xfrm>
            <a:off x="956424" y="1477629"/>
            <a:ext cx="4320000" cy="4464000"/>
          </a:xfrm>
          <a:prstGeom prst="parallelogram">
            <a:avLst/>
          </a:prstGeom>
          <a:solidFill>
            <a:schemeClr val="accent2"/>
          </a:solidFill>
          <a:ln w="127000">
            <a:solidFill>
              <a:schemeClr val="bg1"/>
            </a:solidFill>
          </a:ln>
        </p:spPr>
        <p:txBody>
          <a:bodyPr anchor="ctr" anchorCtr="1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7" name="Espace réservé pour une image  5"/>
          <p:cNvSpPr>
            <a:spLocks noGrp="1"/>
          </p:cNvSpPr>
          <p:nvPr>
            <p:ph type="pic" sz="quarter" idx="17"/>
          </p:nvPr>
        </p:nvSpPr>
        <p:spPr>
          <a:xfrm>
            <a:off x="4201005" y="1480938"/>
            <a:ext cx="4320000" cy="4464000"/>
          </a:xfrm>
          <a:prstGeom prst="parallelogram">
            <a:avLst/>
          </a:prstGeom>
          <a:solidFill>
            <a:schemeClr val="accent2"/>
          </a:solidFill>
          <a:ln w="127000">
            <a:solidFill>
              <a:schemeClr val="bg1"/>
            </a:solidFill>
          </a:ln>
        </p:spPr>
        <p:txBody>
          <a:bodyPr anchor="ctr" anchorCtr="1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232D52D-31FC-2BD3-1F23-866B1B4F5F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075" y="-159051"/>
            <a:ext cx="842211" cy="1684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4119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2" orient="horz" pos="3702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partie + image T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pour une image  5"/>
          <p:cNvSpPr>
            <a:spLocks noGrp="1"/>
          </p:cNvSpPr>
          <p:nvPr>
            <p:ph type="pic" sz="quarter" idx="17"/>
          </p:nvPr>
        </p:nvSpPr>
        <p:spPr>
          <a:xfrm>
            <a:off x="3802479" y="476250"/>
            <a:ext cx="7910096" cy="5400674"/>
          </a:xfrm>
          <a:custGeom>
            <a:avLst/>
            <a:gdLst>
              <a:gd name="connsiteX0" fmla="*/ 0 w 7910096"/>
              <a:gd name="connsiteY0" fmla="*/ 0 h 5410200"/>
              <a:gd name="connsiteX1" fmla="*/ 7910096 w 7910096"/>
              <a:gd name="connsiteY1" fmla="*/ 0 h 5410200"/>
              <a:gd name="connsiteX2" fmla="*/ 7910096 w 7910096"/>
              <a:gd name="connsiteY2" fmla="*/ 5410200 h 5410200"/>
              <a:gd name="connsiteX3" fmla="*/ 0 w 7910096"/>
              <a:gd name="connsiteY3" fmla="*/ 5410200 h 5410200"/>
              <a:gd name="connsiteX4" fmla="*/ 0 w 7910096"/>
              <a:gd name="connsiteY4" fmla="*/ 0 h 5410200"/>
              <a:gd name="connsiteX0" fmla="*/ 3753852 w 7910096"/>
              <a:gd name="connsiteY0" fmla="*/ 0 h 5410200"/>
              <a:gd name="connsiteX1" fmla="*/ 7910096 w 7910096"/>
              <a:gd name="connsiteY1" fmla="*/ 0 h 5410200"/>
              <a:gd name="connsiteX2" fmla="*/ 7910096 w 7910096"/>
              <a:gd name="connsiteY2" fmla="*/ 5410200 h 5410200"/>
              <a:gd name="connsiteX3" fmla="*/ 0 w 7910096"/>
              <a:gd name="connsiteY3" fmla="*/ 5410200 h 5410200"/>
              <a:gd name="connsiteX4" fmla="*/ 3753852 w 7910096"/>
              <a:gd name="connsiteY4" fmla="*/ 0 h 541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0096" h="5410200">
                <a:moveTo>
                  <a:pt x="3753852" y="0"/>
                </a:moveTo>
                <a:lnTo>
                  <a:pt x="7910096" y="0"/>
                </a:lnTo>
                <a:lnTo>
                  <a:pt x="7910096" y="5410200"/>
                </a:lnTo>
                <a:lnTo>
                  <a:pt x="0" y="5410200"/>
                </a:lnTo>
                <a:lnTo>
                  <a:pt x="3753852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anchor="ctr" anchorCtr="0"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4E310A-4CEE-7246-82CD-435F6B104E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79425" y="6021388"/>
            <a:ext cx="539750" cy="288000"/>
          </a:xfrm>
          <a:prstGeom prst="rect">
            <a:avLst/>
          </a:prstGeom>
        </p:spPr>
        <p:txBody>
          <a:bodyPr lIns="36000" rIns="0"/>
          <a:lstStyle>
            <a:lvl1pPr>
              <a:defRPr lang="fr-FR" sz="1200" smtClean="0">
                <a:solidFill>
                  <a:schemeClr val="accent1"/>
                </a:solidFill>
              </a:defRPr>
            </a:lvl1pPr>
          </a:lstStyle>
          <a:p>
            <a:fld id="{975A587B-5814-4D9B-9598-FE9CB954CB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70E81EC-A4CC-46F3-8A94-BB7AD42F7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350139"/>
            <a:ext cx="5616575" cy="2116075"/>
          </a:xfrm>
          <a:prstGeom prst="rect">
            <a:avLst/>
          </a:prstGeom>
          <a:noFill/>
        </p:spPr>
        <p:txBody>
          <a:bodyPr lIns="540000" tIns="0" rIns="0" bIns="0">
            <a:noAutofit/>
          </a:bodyPr>
          <a:lstStyle>
            <a:lvl1pPr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TITRE DE </a:t>
            </a:r>
            <a:br>
              <a:rPr lang="fr-FR" dirty="0"/>
            </a:br>
            <a:r>
              <a:rPr lang="fr-FR" dirty="0"/>
              <a:t>LA SLIDE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3858F2E-5AFA-08EE-1BA2-7341DED2ED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075" y="-159051"/>
            <a:ext cx="842211" cy="1684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9788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3" orient="horz" pos="370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Relationship Id="rId9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7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E:\2022020_CTN-Mars2022\LogoRP.png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4005" y="5911499"/>
            <a:ext cx="1941584" cy="957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1654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50" r:id="rId2"/>
    <p:sldLayoutId id="2147483848" r:id="rId3"/>
    <p:sldLayoutId id="2147483758" r:id="rId4"/>
    <p:sldLayoutId id="2147483709" r:id="rId5"/>
    <p:sldLayoutId id="2147483847" r:id="rId6"/>
    <p:sldLayoutId id="2147483714" r:id="rId7"/>
    <p:sldLayoutId id="2147483831" r:id="rId8"/>
    <p:sldLayoutId id="2147483755" r:id="rId9"/>
    <p:sldLayoutId id="2147483839" r:id="rId10"/>
    <p:sldLayoutId id="2147483757" r:id="rId11"/>
    <p:sldLayoutId id="2147483817" r:id="rId1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600"/>
        </a:spcBef>
        <a:spcAft>
          <a:spcPts val="0"/>
        </a:spcAft>
        <a:buClr>
          <a:schemeClr val="tx2"/>
        </a:buClr>
        <a:buFont typeface="Symbol" panose="05050102010706020507" pitchFamily="18" charset="2"/>
        <a:buNone/>
        <a:defRPr sz="2000" b="0" kern="1200">
          <a:solidFill>
            <a:schemeClr val="tx2"/>
          </a:solidFill>
          <a:latin typeface="+mn-lt"/>
          <a:ea typeface="+mn-ea"/>
          <a:cs typeface="+mn-cs"/>
        </a:defRPr>
      </a:lvl1pPr>
      <a:lvl2pPr marL="174625" indent="-174625" algn="l" defTabSz="914400" rtl="0" eaLnBrk="1" latinLnBrk="0" hangingPunct="1">
        <a:lnSpc>
          <a:spcPct val="110000"/>
        </a:lnSpc>
        <a:spcBef>
          <a:spcPts val="600"/>
        </a:spcBef>
        <a:spcAft>
          <a:spcPts val="0"/>
        </a:spcAft>
        <a:buClr>
          <a:schemeClr val="tx2"/>
        </a:buClr>
        <a:buSzPct val="120000"/>
        <a:buFont typeface="Arial" panose="020B0604020202020204" pitchFamily="34" charset="0"/>
        <a:buChar char="•"/>
        <a:defRPr sz="1600" b="1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358775" indent="-184150" algn="l" defTabSz="914400" rtl="0" eaLnBrk="1" latinLnBrk="0" hangingPunct="1">
        <a:lnSpc>
          <a:spcPct val="110000"/>
        </a:lnSpc>
        <a:spcBef>
          <a:spcPts val="300"/>
        </a:spcBef>
        <a:spcAft>
          <a:spcPts val="0"/>
        </a:spcAft>
        <a:buClr>
          <a:schemeClr val="tx2"/>
        </a:buClr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530225" indent="-171450" algn="l" defTabSz="9144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>
          <a:schemeClr val="tx2"/>
        </a:buClr>
        <a:buSzPct val="100000"/>
        <a:buFont typeface="Arial" panose="020B0604020202020204" pitchFamily="34" charset="0"/>
        <a:buChar char="•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538163" indent="-80963" algn="l" defTabSz="9144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Font typeface="Arial" panose="020B0604020202020204" pitchFamily="34" charset="0"/>
        <a:buNone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378" userDrawn="1">
          <p15:clr>
            <a:srgbClr val="F26B43"/>
          </p15:clr>
        </p15:guide>
        <p15:guide id="3" pos="30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E:\2022020_CTN-Mars2022\LogoRP.png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4005" y="5911499"/>
            <a:ext cx="1941584" cy="957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1022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5" r:id="rId1"/>
    <p:sldLayoutId id="2147484076" r:id="rId2"/>
    <p:sldLayoutId id="2147484077" r:id="rId3"/>
    <p:sldLayoutId id="2147484078" r:id="rId4"/>
    <p:sldLayoutId id="2147484079" r:id="rId5"/>
    <p:sldLayoutId id="2147484080" r:id="rId6"/>
    <p:sldLayoutId id="2147484081" r:id="rId7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600"/>
        </a:spcBef>
        <a:spcAft>
          <a:spcPts val="0"/>
        </a:spcAft>
        <a:buClr>
          <a:schemeClr val="tx2"/>
        </a:buClr>
        <a:buFont typeface="Symbol" panose="05050102010706020507" pitchFamily="18" charset="2"/>
        <a:buNone/>
        <a:defRPr sz="2000" b="0" kern="1200">
          <a:solidFill>
            <a:schemeClr val="tx2"/>
          </a:solidFill>
          <a:latin typeface="+mn-lt"/>
          <a:ea typeface="+mn-ea"/>
          <a:cs typeface="+mn-cs"/>
        </a:defRPr>
      </a:lvl1pPr>
      <a:lvl2pPr marL="174625" indent="-174625" algn="l" defTabSz="914400" rtl="0" eaLnBrk="1" latinLnBrk="0" hangingPunct="1">
        <a:lnSpc>
          <a:spcPct val="110000"/>
        </a:lnSpc>
        <a:spcBef>
          <a:spcPts val="600"/>
        </a:spcBef>
        <a:spcAft>
          <a:spcPts val="0"/>
        </a:spcAft>
        <a:buClr>
          <a:schemeClr val="tx2"/>
        </a:buClr>
        <a:buSzPct val="120000"/>
        <a:buFont typeface="Arial" panose="020B0604020202020204" pitchFamily="34" charset="0"/>
        <a:buChar char="•"/>
        <a:defRPr sz="1600" b="1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358775" indent="-184150" algn="l" defTabSz="914400" rtl="0" eaLnBrk="1" latinLnBrk="0" hangingPunct="1">
        <a:lnSpc>
          <a:spcPct val="110000"/>
        </a:lnSpc>
        <a:spcBef>
          <a:spcPts val="300"/>
        </a:spcBef>
        <a:spcAft>
          <a:spcPts val="0"/>
        </a:spcAft>
        <a:buClr>
          <a:schemeClr val="tx2"/>
        </a:buClr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530225" indent="-171450" algn="l" defTabSz="9144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>
          <a:schemeClr val="tx2"/>
        </a:buClr>
        <a:buSzPct val="100000"/>
        <a:buFont typeface="Arial" panose="020B0604020202020204" pitchFamily="34" charset="0"/>
        <a:buChar char="•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538163" indent="-80963" algn="l" defTabSz="9144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Font typeface="Arial" panose="020B0604020202020204" pitchFamily="34" charset="0"/>
        <a:buNone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378">
          <p15:clr>
            <a:srgbClr val="F26B43"/>
          </p15:clr>
        </p15:guide>
        <p15:guide id="3" pos="30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E:\2022020_CTN-Mars2022\LogoRP.png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4005" y="5911499"/>
            <a:ext cx="1941584" cy="957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1342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2" r:id="rId1"/>
    <p:sldLayoutId id="2147484083" r:id="rId2"/>
    <p:sldLayoutId id="2147484084" r:id="rId3"/>
    <p:sldLayoutId id="2147484085" r:id="rId4"/>
    <p:sldLayoutId id="2147484086" r:id="rId5"/>
    <p:sldLayoutId id="2147484087" r:id="rId6"/>
    <p:sldLayoutId id="2147484088" r:id="rId7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600"/>
        </a:spcBef>
        <a:spcAft>
          <a:spcPts val="0"/>
        </a:spcAft>
        <a:buClr>
          <a:schemeClr val="tx2"/>
        </a:buClr>
        <a:buFont typeface="Symbol" panose="05050102010706020507" pitchFamily="18" charset="2"/>
        <a:buNone/>
        <a:defRPr sz="2000" b="0" kern="1200">
          <a:solidFill>
            <a:schemeClr val="tx2"/>
          </a:solidFill>
          <a:latin typeface="+mn-lt"/>
          <a:ea typeface="+mn-ea"/>
          <a:cs typeface="+mn-cs"/>
        </a:defRPr>
      </a:lvl1pPr>
      <a:lvl2pPr marL="174625" indent="-174625" algn="l" defTabSz="914400" rtl="0" eaLnBrk="1" latinLnBrk="0" hangingPunct="1">
        <a:lnSpc>
          <a:spcPct val="110000"/>
        </a:lnSpc>
        <a:spcBef>
          <a:spcPts val="600"/>
        </a:spcBef>
        <a:spcAft>
          <a:spcPts val="0"/>
        </a:spcAft>
        <a:buClr>
          <a:schemeClr val="tx2"/>
        </a:buClr>
        <a:buSzPct val="120000"/>
        <a:buFont typeface="Arial" panose="020B0604020202020204" pitchFamily="34" charset="0"/>
        <a:buChar char="•"/>
        <a:defRPr sz="1600" b="1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358775" indent="-184150" algn="l" defTabSz="914400" rtl="0" eaLnBrk="1" latinLnBrk="0" hangingPunct="1">
        <a:lnSpc>
          <a:spcPct val="110000"/>
        </a:lnSpc>
        <a:spcBef>
          <a:spcPts val="300"/>
        </a:spcBef>
        <a:spcAft>
          <a:spcPts val="0"/>
        </a:spcAft>
        <a:buClr>
          <a:schemeClr val="tx2"/>
        </a:buClr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530225" indent="-171450" algn="l" defTabSz="9144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>
          <a:schemeClr val="tx2"/>
        </a:buClr>
        <a:buSzPct val="100000"/>
        <a:buFont typeface="Arial" panose="020B0604020202020204" pitchFamily="34" charset="0"/>
        <a:buChar char="•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538163" indent="-80963" algn="l" defTabSz="9144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Font typeface="Arial" panose="020B0604020202020204" pitchFamily="34" charset="0"/>
        <a:buNone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378">
          <p15:clr>
            <a:srgbClr val="F26B43"/>
          </p15:clr>
        </p15:guide>
        <p15:guide id="3" pos="302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E:\2022020_CTN-Mars2022\LogoRP.png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4005" y="5911499"/>
            <a:ext cx="1941584" cy="957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462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9" r:id="rId1"/>
    <p:sldLayoutId id="2147484090" r:id="rId2"/>
    <p:sldLayoutId id="2147484091" r:id="rId3"/>
    <p:sldLayoutId id="2147484092" r:id="rId4"/>
    <p:sldLayoutId id="2147484093" r:id="rId5"/>
    <p:sldLayoutId id="2147484094" r:id="rId6"/>
    <p:sldLayoutId id="2147484095" r:id="rId7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600"/>
        </a:spcBef>
        <a:spcAft>
          <a:spcPts val="0"/>
        </a:spcAft>
        <a:buClr>
          <a:schemeClr val="tx2"/>
        </a:buClr>
        <a:buFont typeface="Symbol" panose="05050102010706020507" pitchFamily="18" charset="2"/>
        <a:buNone/>
        <a:defRPr sz="2000" b="0" kern="1200">
          <a:solidFill>
            <a:schemeClr val="tx2"/>
          </a:solidFill>
          <a:latin typeface="+mn-lt"/>
          <a:ea typeface="+mn-ea"/>
          <a:cs typeface="+mn-cs"/>
        </a:defRPr>
      </a:lvl1pPr>
      <a:lvl2pPr marL="174625" indent="-174625" algn="l" defTabSz="914400" rtl="0" eaLnBrk="1" latinLnBrk="0" hangingPunct="1">
        <a:lnSpc>
          <a:spcPct val="110000"/>
        </a:lnSpc>
        <a:spcBef>
          <a:spcPts val="600"/>
        </a:spcBef>
        <a:spcAft>
          <a:spcPts val="0"/>
        </a:spcAft>
        <a:buClr>
          <a:schemeClr val="tx2"/>
        </a:buClr>
        <a:buSzPct val="120000"/>
        <a:buFont typeface="Arial" panose="020B0604020202020204" pitchFamily="34" charset="0"/>
        <a:buChar char="•"/>
        <a:defRPr sz="1600" b="1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358775" indent="-184150" algn="l" defTabSz="914400" rtl="0" eaLnBrk="1" latinLnBrk="0" hangingPunct="1">
        <a:lnSpc>
          <a:spcPct val="110000"/>
        </a:lnSpc>
        <a:spcBef>
          <a:spcPts val="300"/>
        </a:spcBef>
        <a:spcAft>
          <a:spcPts val="0"/>
        </a:spcAft>
        <a:buClr>
          <a:schemeClr val="tx2"/>
        </a:buClr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530225" indent="-171450" algn="l" defTabSz="9144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>
          <a:schemeClr val="tx2"/>
        </a:buClr>
        <a:buSzPct val="100000"/>
        <a:buFont typeface="Arial" panose="020B0604020202020204" pitchFamily="34" charset="0"/>
        <a:buChar char="•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538163" indent="-80963" algn="l" defTabSz="9144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Font typeface="Arial" panose="020B0604020202020204" pitchFamily="34" charset="0"/>
        <a:buNone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378">
          <p15:clr>
            <a:srgbClr val="F26B43"/>
          </p15:clr>
        </p15:guide>
        <p15:guide id="3" pos="302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E:\2022020_CTN-Mars2022\LogoRP.png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4005" y="5911499"/>
            <a:ext cx="1941584" cy="957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4927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6" r:id="rId1"/>
    <p:sldLayoutId id="2147484097" r:id="rId2"/>
    <p:sldLayoutId id="2147484098" r:id="rId3"/>
    <p:sldLayoutId id="2147484099" r:id="rId4"/>
    <p:sldLayoutId id="2147484100" r:id="rId5"/>
    <p:sldLayoutId id="2147484101" r:id="rId6"/>
    <p:sldLayoutId id="2147484102" r:id="rId7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600"/>
        </a:spcBef>
        <a:spcAft>
          <a:spcPts val="0"/>
        </a:spcAft>
        <a:buClr>
          <a:schemeClr val="tx2"/>
        </a:buClr>
        <a:buFont typeface="Symbol" panose="05050102010706020507" pitchFamily="18" charset="2"/>
        <a:buNone/>
        <a:defRPr sz="2000" b="0" kern="1200">
          <a:solidFill>
            <a:schemeClr val="tx2"/>
          </a:solidFill>
          <a:latin typeface="+mn-lt"/>
          <a:ea typeface="+mn-ea"/>
          <a:cs typeface="+mn-cs"/>
        </a:defRPr>
      </a:lvl1pPr>
      <a:lvl2pPr marL="174625" indent="-174625" algn="l" defTabSz="914400" rtl="0" eaLnBrk="1" latinLnBrk="0" hangingPunct="1">
        <a:lnSpc>
          <a:spcPct val="110000"/>
        </a:lnSpc>
        <a:spcBef>
          <a:spcPts val="600"/>
        </a:spcBef>
        <a:spcAft>
          <a:spcPts val="0"/>
        </a:spcAft>
        <a:buClr>
          <a:schemeClr val="tx2"/>
        </a:buClr>
        <a:buSzPct val="120000"/>
        <a:buFont typeface="Arial" panose="020B0604020202020204" pitchFamily="34" charset="0"/>
        <a:buChar char="•"/>
        <a:defRPr sz="1600" b="1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358775" indent="-184150" algn="l" defTabSz="914400" rtl="0" eaLnBrk="1" latinLnBrk="0" hangingPunct="1">
        <a:lnSpc>
          <a:spcPct val="110000"/>
        </a:lnSpc>
        <a:spcBef>
          <a:spcPts val="300"/>
        </a:spcBef>
        <a:spcAft>
          <a:spcPts val="0"/>
        </a:spcAft>
        <a:buClr>
          <a:schemeClr val="tx2"/>
        </a:buClr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530225" indent="-171450" algn="l" defTabSz="9144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>
          <a:schemeClr val="tx2"/>
        </a:buClr>
        <a:buSzPct val="100000"/>
        <a:buFont typeface="Arial" panose="020B0604020202020204" pitchFamily="34" charset="0"/>
        <a:buChar char="•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538163" indent="-80963" algn="l" defTabSz="9144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Font typeface="Arial" panose="020B0604020202020204" pitchFamily="34" charset="0"/>
        <a:buNone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378">
          <p15:clr>
            <a:srgbClr val="F26B43"/>
          </p15:clr>
        </p15:guide>
        <p15:guide id="3" pos="30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microsoft.com/office/2007/relationships/hdphoto" Target="../media/hdphoto1.wdp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microsoft.com/office/2007/relationships/hdphoto" Target="../media/hdphoto3.wdp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png"/><Relationship Id="rId7" Type="http://schemas.openxmlformats.org/officeDocument/2006/relationships/image" Target="../media/image2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openxmlformats.org/officeDocument/2006/relationships/image" Target="../media/image19.jpg"/><Relationship Id="rId9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microsoft.com/office/2007/relationships/hdphoto" Target="../media/hdphoto4.wdp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microsoft.com/office/2007/relationships/hdphoto" Target="../media/hdphoto4.wdp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3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0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288EAF4-A049-BA71-6A1D-622F40DDD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283CFBEF-98C3-6C4D-AECE-A89E43EA2455}" type="datetime1">
              <a:rPr lang="fr-FR" smtClean="0"/>
              <a:pPr algn="r"/>
              <a:t>25/03/2026</a:t>
            </a:fld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/>
          <a:srcRect l="21007" t="11805" r="52990" b="63137"/>
          <a:stretch/>
        </p:blipFill>
        <p:spPr>
          <a:xfrm>
            <a:off x="8464192" y="53503"/>
            <a:ext cx="3657958" cy="2114981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210" y="617223"/>
            <a:ext cx="4852139" cy="671266"/>
          </a:xfrm>
          <a:prstGeom prst="rect">
            <a:avLst/>
          </a:prstGeom>
        </p:spPr>
      </p:pic>
      <p:pic>
        <p:nvPicPr>
          <p:cNvPr id="10" name="Espace réservé pour une image  9"/>
          <p:cNvPicPr>
            <a:picLocks noGrp="1" noChangeAspect="1"/>
          </p:cNvPicPr>
          <p:nvPr>
            <p:ph type="pic"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54" r="34454"/>
          <a:stretch>
            <a:fillRect/>
          </a:stretch>
        </p:blipFill>
        <p:spPr>
          <a:xfrm rot="5400000">
            <a:off x="6623120" y="916376"/>
            <a:ext cx="4138971" cy="6643188"/>
          </a:xfrm>
        </p:spPr>
      </p:pic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4F560711-9A9F-9A5A-4FAD-045D9DBD15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2324" y="4574340"/>
            <a:ext cx="5447668" cy="1554272"/>
          </a:xfrm>
        </p:spPr>
        <p:txBody>
          <a:bodyPr/>
          <a:lstStyle/>
          <a:p>
            <a:r>
              <a:rPr lang="fr-FR" sz="3200" dirty="0" smtClean="0">
                <a:solidFill>
                  <a:srgbClr val="FFC000"/>
                </a:solidFill>
              </a:rPr>
              <a:t>CHANTIERS DU BATIMENT</a:t>
            </a:r>
          </a:p>
          <a:p>
            <a:r>
              <a:rPr lang="fr-FR" sz="3200" dirty="0" smtClean="0">
                <a:solidFill>
                  <a:srgbClr val="FFC000"/>
                </a:solidFill>
              </a:rPr>
              <a:t>PREVENTION ET PERFORMANCE</a:t>
            </a:r>
            <a:endParaRPr lang="fr-FR" sz="32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742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1862EF6-59E5-1F82-1514-D33A1EDFF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283CFBEF-98C3-6C4D-AECE-A89E43EA2455}" type="datetime1">
              <a:rPr lang="fr-FR" smtClean="0"/>
              <a:pPr algn="r"/>
              <a:t>25/03/2026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8120" y="566083"/>
            <a:ext cx="4852139" cy="671266"/>
          </a:xfrm>
          <a:prstGeom prst="rect">
            <a:avLst/>
          </a:prstGeom>
        </p:spPr>
      </p:pic>
      <p:sp>
        <p:nvSpPr>
          <p:cNvPr id="6" name="Espace réservé du texte 4"/>
          <p:cNvSpPr txBox="1">
            <a:spLocks/>
          </p:cNvSpPr>
          <p:nvPr/>
        </p:nvSpPr>
        <p:spPr>
          <a:xfrm>
            <a:off x="5222729" y="5138473"/>
            <a:ext cx="5290594" cy="572284"/>
          </a:xfrm>
          <a:prstGeom prst="rect">
            <a:avLst/>
          </a:prstGeom>
        </p:spPr>
        <p:txBody>
          <a:bodyPr lIns="0" tIns="0" rIns="360000" b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Symbol" panose="05050102010706020507" pitchFamily="18" charset="2"/>
              <a:buNone/>
              <a:defRPr sz="2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74625" indent="-17462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8415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0225" indent="-1714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809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cap="all" dirty="0" smtClean="0">
                <a:solidFill>
                  <a:srgbClr val="FFC000"/>
                </a:solidFill>
              </a:rPr>
              <a:t>un enjeu de santé et de performance </a:t>
            </a:r>
            <a:br>
              <a:rPr lang="fr-FR" sz="1800" cap="all" dirty="0" smtClean="0">
                <a:solidFill>
                  <a:srgbClr val="FFC000"/>
                </a:solidFill>
              </a:rPr>
            </a:br>
            <a:r>
              <a:rPr lang="fr-FR" sz="1800" cap="all" dirty="0" smtClean="0">
                <a:solidFill>
                  <a:srgbClr val="FFC000"/>
                </a:solidFill>
              </a:rPr>
              <a:t>pour l’entreprise</a:t>
            </a:r>
            <a:endParaRPr lang="fr-FR" sz="1800" cap="all" dirty="0">
              <a:solidFill>
                <a:srgbClr val="FFC000"/>
              </a:solidFill>
            </a:endParaRPr>
          </a:p>
        </p:txBody>
      </p:sp>
      <p:sp>
        <p:nvSpPr>
          <p:cNvPr id="7" name="Espace réservé du texte 5"/>
          <p:cNvSpPr txBox="1">
            <a:spLocks/>
          </p:cNvSpPr>
          <p:nvPr/>
        </p:nvSpPr>
        <p:spPr>
          <a:xfrm>
            <a:off x="5222729" y="2697670"/>
            <a:ext cx="5640198" cy="2585323"/>
          </a:xfrm>
          <a:prstGeom prst="rect">
            <a:avLst/>
          </a:prstGeom>
        </p:spPr>
        <p:txBody>
          <a:bodyPr lIns="0" tIns="0" rIns="360000" b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Symbol" panose="05050102010706020507" pitchFamily="18" charset="2"/>
              <a:buNone/>
              <a:defRPr sz="3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74625" indent="-17462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8415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0225" indent="-1714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809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cap="all" dirty="0" smtClean="0">
                <a:solidFill>
                  <a:srgbClr val="FFC000"/>
                </a:solidFill>
              </a:rPr>
              <a:t>AMELIORER LES CONDITIONS DE TRAVAIL ET PREVENIR LES RISQUES </a:t>
            </a:r>
            <a:r>
              <a:rPr lang="fr-FR" sz="2800" cap="all" dirty="0" smtClean="0">
                <a:solidFill>
                  <a:srgbClr val="FFC000"/>
                </a:solidFill>
              </a:rPr>
              <a:t>PROFESSIONNELS DANS LE SECTEUR DU BTP</a:t>
            </a:r>
            <a:r>
              <a:rPr lang="fr-FR" sz="2800" cap="all" dirty="0" smtClean="0"/>
              <a:t/>
            </a:r>
            <a:br>
              <a:rPr lang="fr-FR" sz="2800" cap="all" dirty="0" smtClean="0"/>
            </a:br>
            <a:endParaRPr lang="fr-FR" sz="2800" cap="all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/>
          <a:srcRect l="21007" t="11805" r="52990" b="63137"/>
          <a:stretch/>
        </p:blipFill>
        <p:spPr>
          <a:xfrm>
            <a:off x="8655400" y="168118"/>
            <a:ext cx="3492500" cy="2019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76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9CF5B59-361E-52C0-8077-8758AEB2452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8E52A41-313D-9EA5-D26E-3DCC5DFA60F5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4833943" y="1027557"/>
            <a:ext cx="6891331" cy="1343025"/>
          </a:xfrm>
        </p:spPr>
        <p:txBody>
          <a:bodyPr/>
          <a:lstStyle/>
          <a:p>
            <a:r>
              <a:rPr lang="fr-FR" dirty="0" smtClean="0"/>
              <a:t>SINISTRALITE DANS LE BTP</a:t>
            </a:r>
          </a:p>
          <a:p>
            <a:r>
              <a:rPr lang="fr-FR" dirty="0" smtClean="0"/>
              <a:t>DE QUOI PARLE T’ON</a:t>
            </a: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10CBB063-645A-580B-0B78-9045F6DDD8ED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2204636D-223D-18F8-09D3-206DEE8AF9C0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97D1F011-5F90-79CF-CA16-856D123550C6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texte 1"/>
          <p:cNvSpPr txBox="1">
            <a:spLocks/>
          </p:cNvSpPr>
          <p:nvPr/>
        </p:nvSpPr>
        <p:spPr>
          <a:xfrm>
            <a:off x="4967448" y="3148246"/>
            <a:ext cx="6361044" cy="203335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Symbol" panose="05050102010706020507" pitchFamily="18" charset="2"/>
              <a:buNone/>
              <a:defRPr sz="48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ysClr val="window" lastClr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 quoi parle-t-on 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ysClr val="window" lastClr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Accident et Maladie Professionnelle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ysClr val="window" lastClr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 constat chiffré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ysClr val="window" lastClr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Une combinaison de facteurs de </a:t>
            </a: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risques</a:t>
            </a: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0333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58EB1407-72AD-3A51-57E8-6168CCFA68F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909AEF4-17F2-5E77-B392-8656FF017AF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4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/>
          <a:srcRect l="21007" t="11805" r="52990" b="63137"/>
          <a:stretch/>
        </p:blipFill>
        <p:spPr>
          <a:xfrm>
            <a:off x="9283700" y="30612"/>
            <a:ext cx="2584450" cy="149429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550" y="115673"/>
            <a:ext cx="4464599" cy="617652"/>
          </a:xfrm>
          <a:prstGeom prst="rect">
            <a:avLst/>
          </a:prstGeom>
        </p:spPr>
      </p:pic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78E52A41-313D-9EA5-D26E-3DCC5DFA60F5}"/>
              </a:ext>
            </a:extLst>
          </p:cNvPr>
          <p:cNvSpPr txBox="1">
            <a:spLocks/>
          </p:cNvSpPr>
          <p:nvPr/>
        </p:nvSpPr>
        <p:spPr>
          <a:xfrm>
            <a:off x="895997" y="777759"/>
            <a:ext cx="7608881" cy="782193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Symbol" panose="05050102010706020507" pitchFamily="18" charset="2"/>
              <a:buNone/>
              <a:defRPr sz="20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74625" indent="-17462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8415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0225" indent="-1714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809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b="1" dirty="0" smtClean="0">
                <a:solidFill>
                  <a:srgbClr val="FFC000"/>
                </a:solidFill>
              </a:rPr>
              <a:t>CHAQUE ANNEE SONT RECONNUS EN FRANCE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CA95AC-B01B-CC48-94D0-A3F79023BCEA}"/>
              </a:ext>
            </a:extLst>
          </p:cNvPr>
          <p:cNvSpPr/>
          <p:nvPr/>
        </p:nvSpPr>
        <p:spPr>
          <a:xfrm>
            <a:off x="6475886" y="2002739"/>
            <a:ext cx="5216877" cy="1700968"/>
          </a:xfrm>
          <a:prstGeom prst="rect">
            <a:avLst/>
          </a:prstGeom>
          <a:solidFill>
            <a:srgbClr val="007FAD">
              <a:lumMod val="60000"/>
              <a:lumOff val="40000"/>
              <a:alpha val="2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8C1BC4E-772E-FF40-ACAB-9023EA21DF0D}"/>
              </a:ext>
            </a:extLst>
          </p:cNvPr>
          <p:cNvSpPr/>
          <p:nvPr/>
        </p:nvSpPr>
        <p:spPr>
          <a:xfrm>
            <a:off x="878528" y="2004348"/>
            <a:ext cx="5079347" cy="1700968"/>
          </a:xfrm>
          <a:prstGeom prst="rect">
            <a:avLst/>
          </a:prstGeom>
          <a:solidFill>
            <a:srgbClr val="A05EB5">
              <a:lumMod val="60000"/>
              <a:lumOff val="40000"/>
              <a:alpha val="2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9D5FC8-42D9-164A-BBDA-DD978D6FE15A}"/>
              </a:ext>
            </a:extLst>
          </p:cNvPr>
          <p:cNvSpPr/>
          <p:nvPr/>
        </p:nvSpPr>
        <p:spPr>
          <a:xfrm>
            <a:off x="3838073" y="4285374"/>
            <a:ext cx="5217460" cy="1700968"/>
          </a:xfrm>
          <a:prstGeom prst="rect">
            <a:avLst/>
          </a:prstGeom>
          <a:solidFill>
            <a:srgbClr val="298478">
              <a:lumMod val="60000"/>
              <a:lumOff val="40000"/>
              <a:alpha val="25297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13" name="Groupe 12"/>
          <p:cNvGrpSpPr/>
          <p:nvPr/>
        </p:nvGrpSpPr>
        <p:grpSpPr>
          <a:xfrm>
            <a:off x="1365820" y="2452789"/>
            <a:ext cx="3606828" cy="1044556"/>
            <a:chOff x="1365820" y="2452789"/>
            <a:chExt cx="3606828" cy="1044556"/>
          </a:xfrm>
        </p:grpSpPr>
        <p:grpSp>
          <p:nvGrpSpPr>
            <p:cNvPr id="14" name="Groupe 13"/>
            <p:cNvGrpSpPr/>
            <p:nvPr/>
          </p:nvGrpSpPr>
          <p:grpSpPr>
            <a:xfrm>
              <a:off x="1365820" y="2452789"/>
              <a:ext cx="1044556" cy="1044556"/>
              <a:chOff x="1365820" y="2452789"/>
              <a:chExt cx="1044556" cy="1044556"/>
            </a:xfrm>
          </p:grpSpPr>
          <p:sp>
            <p:nvSpPr>
              <p:cNvPr id="16" name="Ellipse 15"/>
              <p:cNvSpPr/>
              <p:nvPr/>
            </p:nvSpPr>
            <p:spPr>
              <a:xfrm>
                <a:off x="1376495" y="2461482"/>
                <a:ext cx="1023206" cy="1027170"/>
              </a:xfrm>
              <a:prstGeom prst="ellipse">
                <a:avLst/>
              </a:prstGeom>
              <a:solidFill>
                <a:srgbClr val="A05EB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C74E5A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pic>
            <p:nvPicPr>
              <p:cNvPr id="17" name="Picture 4"/>
              <p:cNvPicPr>
                <a:picLocks noChangeAspect="1" noChangeArrowheads="1"/>
              </p:cNvPicPr>
              <p:nvPr/>
            </p:nvPicPr>
            <p:blipFill>
              <a:blip r:embed="rId4">
                <a:duotone>
                  <a:srgbClr val="C74E5A">
                    <a:shade val="45000"/>
                    <a:satMod val="135000"/>
                  </a:srgb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10000" b="90000" l="10000" r="90000">
                            <a14:backgroundMark x1="46067" y1="19850" x2="46067" y2="19850"/>
                            <a14:backgroundMark x1="39700" y1="43071" x2="39700" y2="43071"/>
                            <a14:backgroundMark x1="58801" y1="45318" x2="58801" y2="45318"/>
                            <a14:backgroundMark x1="48315" y1="50936" x2="48315" y2="50936"/>
                            <a14:backgroundMark x1="38577" y1="60300" x2="38577" y2="60300"/>
                            <a14:backgroundMark x1="38951" y1="77528" x2="38951" y2="77528"/>
                            <a14:backgroundMark x1="58052" y1="66667" x2="58052" y2="66667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1365820" y="2452789"/>
                <a:ext cx="1044556" cy="104455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5" name="Espace réservé du texte 5">
              <a:extLst>
                <a:ext uri="{FF2B5EF4-FFF2-40B4-BE49-F238E27FC236}">
                  <a16:creationId xmlns:a16="http://schemas.microsoft.com/office/drawing/2014/main" id="{0FF1A4DC-26FE-0D44-89BA-50AB788875DB}"/>
                </a:ext>
              </a:extLst>
            </p:cNvPr>
            <p:cNvSpPr txBox="1">
              <a:spLocks/>
            </p:cNvSpPr>
            <p:nvPr/>
          </p:nvSpPr>
          <p:spPr>
            <a:xfrm>
              <a:off x="2463845" y="2461482"/>
              <a:ext cx="2508803" cy="344080"/>
            </a:xfrm>
            <a:prstGeom prst="rect">
              <a:avLst/>
            </a:prstGeom>
            <a:ln w="3175"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11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tx2"/>
                </a:buClr>
                <a:buFont typeface="Symbol" panose="05050102010706020507" pitchFamily="18" charset="2"/>
                <a:buNone/>
                <a:defRPr sz="2000" b="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174625" indent="-174625" algn="l" defTabSz="914400" rtl="0" eaLnBrk="1" latinLnBrk="0" hangingPunct="1">
                <a:lnSpc>
                  <a:spcPct val="11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tx2"/>
                </a:buClr>
                <a:buSzPct val="120000"/>
                <a:buFont typeface="Arial" panose="020B0604020202020204" pitchFamily="34" charset="0"/>
                <a:buChar char="•"/>
                <a:defRPr sz="1600" b="1" i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58775" indent="-184150" algn="l" defTabSz="914400" rtl="0" eaLnBrk="1" latinLnBrk="0" hangingPunct="1">
                <a:lnSpc>
                  <a:spcPct val="11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tx2"/>
                </a:buClr>
                <a:buFont typeface="Arial" panose="020B0604020202020204" pitchFamily="34" charset="0"/>
                <a:buChar char="-"/>
                <a:defRPr sz="16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30225" indent="-171450" algn="l" defTabSz="914400" rtl="0" eaLnBrk="1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2"/>
                </a:buClr>
                <a:buSzPct val="100000"/>
                <a:buFont typeface="Arial" panose="020B0604020202020204" pitchFamily="34" charset="0"/>
                <a:buChar char="•"/>
                <a:defRPr sz="12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38163" indent="-80963" algn="l" defTabSz="914400" rtl="0" eaLnBrk="1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12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1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FAD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C419A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Plus </a:t>
              </a: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C419A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de </a:t>
              </a: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A05EB5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600 </a:t>
              </a:r>
              <a:r>
                <a:rPr kumimoji="0" lang="fr-FR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A05EB5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000</a:t>
              </a:r>
            </a:p>
            <a:p>
              <a:pPr marL="0" marR="0" lvl="1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FAD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C419A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accidents 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C419A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du travail </a:t>
              </a:r>
              <a:r>
                <a:rPr kumimoji="0" lang="fr-FR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A05EB5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/>
              </a:r>
              <a:br>
                <a:rPr kumimoji="0" lang="fr-FR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A05EB5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</a:br>
              <a:endPara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A05EB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8" name="Groupe 17"/>
          <p:cNvGrpSpPr/>
          <p:nvPr/>
        </p:nvGrpSpPr>
        <p:grpSpPr>
          <a:xfrm>
            <a:off x="6952486" y="2456124"/>
            <a:ext cx="3729368" cy="1056010"/>
            <a:chOff x="6952486" y="2456124"/>
            <a:chExt cx="3729368" cy="1056010"/>
          </a:xfrm>
        </p:grpSpPr>
        <p:grpSp>
          <p:nvGrpSpPr>
            <p:cNvPr id="19" name="Groupe 18"/>
            <p:cNvGrpSpPr/>
            <p:nvPr/>
          </p:nvGrpSpPr>
          <p:grpSpPr>
            <a:xfrm>
              <a:off x="6952486" y="2456124"/>
              <a:ext cx="1056010" cy="1056010"/>
              <a:chOff x="7202973" y="2214193"/>
              <a:chExt cx="1056010" cy="1056010"/>
            </a:xfrm>
          </p:grpSpPr>
          <p:sp>
            <p:nvSpPr>
              <p:cNvPr id="21" name="Ellipse 20"/>
              <p:cNvSpPr/>
              <p:nvPr/>
            </p:nvSpPr>
            <p:spPr>
              <a:xfrm>
                <a:off x="7219375" y="2228613"/>
                <a:ext cx="1023206" cy="1027170"/>
              </a:xfrm>
              <a:prstGeom prst="ellipse">
                <a:avLst/>
              </a:prstGeom>
              <a:solidFill>
                <a:srgbClr val="E04F3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pic>
            <p:nvPicPr>
              <p:cNvPr id="22" name="Image 21"/>
              <p:cNvPicPr>
                <a:picLocks noChangeAspect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9738" b="89888" l="6367" r="89888">
                            <a14:foregroundMark x1="17228" y1="56180" x2="17228" y2="56180"/>
                            <a14:foregroundMark x1="14607" y1="62547" x2="14607" y2="62547"/>
                            <a14:foregroundMark x1="6367" y1="62547" x2="6367" y2="62547"/>
                            <a14:foregroundMark x1="20599" y1="68539" x2="20599" y2="68539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202973" y="2214193"/>
                <a:ext cx="1056010" cy="1056010"/>
              </a:xfrm>
              <a:prstGeom prst="rect">
                <a:avLst/>
              </a:prstGeom>
            </p:spPr>
          </p:pic>
        </p:grpSp>
        <p:sp>
          <p:nvSpPr>
            <p:cNvPr id="20" name="Espace réservé du texte 5">
              <a:extLst>
                <a:ext uri="{FF2B5EF4-FFF2-40B4-BE49-F238E27FC236}">
                  <a16:creationId xmlns:a16="http://schemas.microsoft.com/office/drawing/2014/main" id="{D7DC4097-ACB5-F840-A09B-5F2372FE328B}"/>
                </a:ext>
              </a:extLst>
            </p:cNvPr>
            <p:cNvSpPr txBox="1">
              <a:spLocks/>
            </p:cNvSpPr>
            <p:nvPr/>
          </p:nvSpPr>
          <p:spPr>
            <a:xfrm>
              <a:off x="8151129" y="2482512"/>
              <a:ext cx="2530725" cy="730050"/>
            </a:xfrm>
            <a:prstGeom prst="rect">
              <a:avLst/>
            </a:prstGeom>
            <a:ln w="3175"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11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tx2"/>
                </a:buClr>
                <a:buFont typeface="Symbol" panose="05050102010706020507" pitchFamily="18" charset="2"/>
                <a:buNone/>
                <a:defRPr sz="2000" b="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174625" indent="-174625" algn="l" defTabSz="914400" rtl="0" eaLnBrk="1" latinLnBrk="0" hangingPunct="1">
                <a:lnSpc>
                  <a:spcPct val="11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tx2"/>
                </a:buClr>
                <a:buSzPct val="120000"/>
                <a:buFont typeface="Arial" panose="020B0604020202020204" pitchFamily="34" charset="0"/>
                <a:buChar char="•"/>
                <a:defRPr sz="1600" b="1" i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58775" indent="-184150" algn="l" defTabSz="914400" rtl="0" eaLnBrk="1" latinLnBrk="0" hangingPunct="1">
                <a:lnSpc>
                  <a:spcPct val="11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tx2"/>
                </a:buClr>
                <a:buFont typeface="Arial" panose="020B0604020202020204" pitchFamily="34" charset="0"/>
                <a:buChar char="-"/>
                <a:defRPr sz="16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30225" indent="-171450" algn="l" defTabSz="914400" rtl="0" eaLnBrk="1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2"/>
                </a:buClr>
                <a:buSzPct val="100000"/>
                <a:buFont typeface="Arial" panose="020B0604020202020204" pitchFamily="34" charset="0"/>
                <a:buChar char="•"/>
                <a:defRPr sz="12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38163" indent="-80963" algn="l" defTabSz="914400" rtl="0" eaLnBrk="1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12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1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FAD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C419A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Près </a:t>
              </a: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C419A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de </a:t>
              </a: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7FAD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100 </a:t>
              </a:r>
              <a:r>
                <a:rPr kumimoji="0" lang="fr-FR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7FAD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000</a:t>
              </a:r>
            </a:p>
            <a:p>
              <a:pPr marL="0" marR="0" lvl="1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FAD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C419A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accidents 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C419A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de trajet </a:t>
              </a:r>
            </a:p>
          </p:txBody>
        </p:sp>
      </p:grpSp>
      <p:grpSp>
        <p:nvGrpSpPr>
          <p:cNvPr id="23" name="Groupe 22"/>
          <p:cNvGrpSpPr/>
          <p:nvPr/>
        </p:nvGrpSpPr>
        <p:grpSpPr>
          <a:xfrm>
            <a:off x="3574589" y="4605069"/>
            <a:ext cx="4738138" cy="1044556"/>
            <a:chOff x="3430745" y="4369319"/>
            <a:chExt cx="4738138" cy="1044556"/>
          </a:xfrm>
        </p:grpSpPr>
        <p:sp>
          <p:nvSpPr>
            <p:cNvPr id="24" name="Espace réservé du texte 5">
              <a:extLst>
                <a:ext uri="{FF2B5EF4-FFF2-40B4-BE49-F238E27FC236}">
                  <a16:creationId xmlns:a16="http://schemas.microsoft.com/office/drawing/2014/main" id="{AF87E146-FFD4-734C-B608-8903FBFE3E03}"/>
                </a:ext>
              </a:extLst>
            </p:cNvPr>
            <p:cNvSpPr txBox="1">
              <a:spLocks/>
            </p:cNvSpPr>
            <p:nvPr/>
          </p:nvSpPr>
          <p:spPr>
            <a:xfrm>
              <a:off x="4628648" y="4369319"/>
              <a:ext cx="3540235" cy="578675"/>
            </a:xfrm>
            <a:prstGeom prst="rect">
              <a:avLst/>
            </a:prstGeom>
            <a:ln w="3175"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11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tx2"/>
                </a:buClr>
                <a:buFont typeface="Symbol" panose="05050102010706020507" pitchFamily="18" charset="2"/>
                <a:buNone/>
                <a:defRPr sz="2000" b="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174625" indent="-174625" algn="l" defTabSz="914400" rtl="0" eaLnBrk="1" latinLnBrk="0" hangingPunct="1">
                <a:lnSpc>
                  <a:spcPct val="11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tx2"/>
                </a:buClr>
                <a:buSzPct val="120000"/>
                <a:buFont typeface="Arial" panose="020B0604020202020204" pitchFamily="34" charset="0"/>
                <a:buChar char="•"/>
                <a:defRPr sz="1600" b="1" i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58775" indent="-184150" algn="l" defTabSz="914400" rtl="0" eaLnBrk="1" latinLnBrk="0" hangingPunct="1">
                <a:lnSpc>
                  <a:spcPct val="11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tx2"/>
                </a:buClr>
                <a:buFont typeface="Arial" panose="020B0604020202020204" pitchFamily="34" charset="0"/>
                <a:buChar char="-"/>
                <a:defRPr sz="16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30225" indent="-171450" algn="l" defTabSz="914400" rtl="0" eaLnBrk="1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2"/>
                </a:buClr>
                <a:buSzPct val="100000"/>
                <a:buFont typeface="Arial" panose="020B0604020202020204" pitchFamily="34" charset="0"/>
                <a:buChar char="•"/>
                <a:defRPr sz="12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38163" indent="-80963" algn="l" defTabSz="914400" rtl="0" eaLnBrk="1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12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1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FAD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C419A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Plus </a:t>
              </a: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C419A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de </a:t>
              </a: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298478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50 </a:t>
              </a:r>
              <a:r>
                <a:rPr kumimoji="0" lang="fr-FR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98478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000</a:t>
              </a:r>
              <a:endPara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63B8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1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FAD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C419A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nouvelles 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C419A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maladies professionnelles 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FAD"/>
                </a:buClr>
                <a:buSzTx/>
                <a:buFont typeface="Symbol" panose="05050102010706020507" pitchFamily="18" charset="2"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29847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25" name="Picture 10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430745" y="4369319"/>
              <a:ext cx="1044556" cy="10445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88975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58EB1407-72AD-3A51-57E8-6168CCFA68F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909AEF4-17F2-5E77-B392-8656FF017AF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5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/>
          <a:srcRect l="21007" t="11805" r="52990" b="63137"/>
          <a:stretch/>
        </p:blipFill>
        <p:spPr>
          <a:xfrm>
            <a:off x="9283700" y="30612"/>
            <a:ext cx="2584450" cy="149429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550" y="115673"/>
            <a:ext cx="4464599" cy="617652"/>
          </a:xfrm>
          <a:prstGeom prst="rect">
            <a:avLst/>
          </a:prstGeom>
        </p:spPr>
      </p:pic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78E52A41-313D-9EA5-D26E-3DCC5DFA60F5}"/>
              </a:ext>
            </a:extLst>
          </p:cNvPr>
          <p:cNvSpPr txBox="1">
            <a:spLocks/>
          </p:cNvSpPr>
          <p:nvPr/>
        </p:nvSpPr>
        <p:spPr>
          <a:xfrm>
            <a:off x="895997" y="777759"/>
            <a:ext cx="7608881" cy="782193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Symbol" panose="05050102010706020507" pitchFamily="18" charset="2"/>
              <a:buNone/>
              <a:defRPr sz="20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74625" indent="-17462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8415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0225" indent="-1714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809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b="1" dirty="0" smtClean="0">
                <a:solidFill>
                  <a:srgbClr val="FFC000"/>
                </a:solidFill>
              </a:rPr>
              <a:t>CONSTAT CHIFFRE</a:t>
            </a:r>
          </a:p>
        </p:txBody>
      </p:sp>
      <p:pic>
        <p:nvPicPr>
          <p:cNvPr id="26" name="Image 2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5997" y="2169275"/>
            <a:ext cx="5774232" cy="2808312"/>
          </a:xfrm>
          <a:prstGeom prst="rect">
            <a:avLst/>
          </a:prstGeom>
        </p:spPr>
      </p:pic>
      <p:pic>
        <p:nvPicPr>
          <p:cNvPr id="27" name="Image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288" y="1604386"/>
            <a:ext cx="4375318" cy="4321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018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58EB1407-72AD-3A51-57E8-6168CCFA68F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sz="1800" dirty="0" smtClean="0"/>
              <a:t>50 % des accidents du travail sont liés aux manutentions manuelles.</a:t>
            </a:r>
          </a:p>
          <a:p>
            <a:r>
              <a:rPr lang="fr-FR" sz="1800" dirty="0" smtClean="0"/>
              <a:t>La plupart d’entre eux sont le résultat d’un manque d’organisation logistique</a:t>
            </a:r>
          </a:p>
          <a:p>
            <a:r>
              <a:rPr lang="fr-FR" sz="1800" dirty="0" smtClean="0"/>
              <a:t>sur les chantiers :</a:t>
            </a:r>
          </a:p>
          <a:p>
            <a:endParaRPr lang="fr-FR" sz="1800" dirty="0" smtClean="0"/>
          </a:p>
          <a:p>
            <a:r>
              <a:rPr lang="fr-FR" sz="1800" dirty="0" smtClean="0"/>
              <a:t>● interférences des circulations, véhicules et piétons,</a:t>
            </a:r>
          </a:p>
          <a:p>
            <a:r>
              <a:rPr lang="fr-FR" sz="1800" dirty="0" smtClean="0"/>
              <a:t>● engorgement des livraisons</a:t>
            </a:r>
            <a:endParaRPr lang="fr-FR" dirty="0" smtClean="0"/>
          </a:p>
          <a:p>
            <a:r>
              <a:rPr lang="fr-FR" sz="1800" dirty="0" smtClean="0"/>
              <a:t>●</a:t>
            </a:r>
            <a:r>
              <a:rPr lang="fr-FR" dirty="0" smtClean="0"/>
              <a:t> </a:t>
            </a:r>
            <a:r>
              <a:rPr lang="fr-FR" sz="1800" dirty="0" smtClean="0"/>
              <a:t>stockages désordonnés,</a:t>
            </a:r>
          </a:p>
          <a:p>
            <a:r>
              <a:rPr lang="fr-FR" sz="1800" dirty="0" smtClean="0"/>
              <a:t>● </a:t>
            </a:r>
            <a:r>
              <a:rPr lang="fr-FR" sz="1800" dirty="0"/>
              <a:t>manutention manuelle physiquement contraignante,</a:t>
            </a:r>
          </a:p>
          <a:p>
            <a:r>
              <a:rPr lang="fr-FR" sz="1800" dirty="0"/>
              <a:t>● reprises de manutention,</a:t>
            </a:r>
          </a:p>
          <a:p>
            <a:r>
              <a:rPr lang="fr-FR" sz="1800" dirty="0"/>
              <a:t>● chantier encombré, etc</a:t>
            </a:r>
            <a:r>
              <a:rPr lang="fr-FR" sz="1800" dirty="0" smtClean="0"/>
              <a:t>.</a:t>
            </a:r>
            <a:endParaRPr lang="fr-FR" sz="1800" dirty="0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909AEF4-17F2-5E77-B392-8656FF017AF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6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/>
          <a:srcRect l="21007" t="11805" r="52990" b="63137"/>
          <a:stretch/>
        </p:blipFill>
        <p:spPr>
          <a:xfrm>
            <a:off x="9283700" y="30612"/>
            <a:ext cx="2584450" cy="149429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550" y="115673"/>
            <a:ext cx="4464599" cy="617652"/>
          </a:xfrm>
          <a:prstGeom prst="rect">
            <a:avLst/>
          </a:prstGeom>
        </p:spPr>
      </p:pic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78E52A41-313D-9EA5-D26E-3DCC5DFA60F5}"/>
              </a:ext>
            </a:extLst>
          </p:cNvPr>
          <p:cNvSpPr txBox="1">
            <a:spLocks/>
          </p:cNvSpPr>
          <p:nvPr/>
        </p:nvSpPr>
        <p:spPr>
          <a:xfrm>
            <a:off x="895997" y="777759"/>
            <a:ext cx="7608881" cy="782193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Symbol" panose="05050102010706020507" pitchFamily="18" charset="2"/>
              <a:buNone/>
              <a:defRPr sz="20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74625" indent="-17462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8415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0225" indent="-1714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809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b="1" dirty="0" smtClean="0">
                <a:solidFill>
                  <a:srgbClr val="FFC000"/>
                </a:solidFill>
              </a:rPr>
              <a:t>REPARTITION DES ACCIDENTS DU TRAVAIL</a:t>
            </a:r>
          </a:p>
        </p:txBody>
      </p:sp>
    </p:spTree>
    <p:extLst>
      <p:ext uri="{BB962C8B-B14F-4D97-AF65-F5344CB8AC3E}">
        <p14:creationId xmlns:p14="http://schemas.microsoft.com/office/powerpoint/2010/main" val="340573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58EB1407-72AD-3A51-57E8-6168CCFA68F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sz="2000" dirty="0"/>
              <a:t>Le manque d’organisation est aussi à l’origine d’autres risques importants </a:t>
            </a:r>
            <a:r>
              <a:rPr lang="fr-FR" sz="2000" dirty="0" smtClean="0"/>
              <a:t>:</a:t>
            </a:r>
          </a:p>
          <a:p>
            <a:endParaRPr lang="fr-FR" sz="2800" b="0" dirty="0"/>
          </a:p>
          <a:p>
            <a:r>
              <a:rPr lang="fr-FR" sz="2800" b="0" dirty="0"/>
              <a:t>● trouble </a:t>
            </a:r>
            <a:r>
              <a:rPr lang="fr-FR" sz="2800" b="0" dirty="0" err="1"/>
              <a:t>musculosquelettique</a:t>
            </a:r>
            <a:r>
              <a:rPr lang="fr-FR" sz="2800" b="0" dirty="0"/>
              <a:t> (TMS),</a:t>
            </a:r>
          </a:p>
          <a:p>
            <a:r>
              <a:rPr lang="fr-FR" sz="2800" b="0" dirty="0"/>
              <a:t>● chute de hauteur,</a:t>
            </a:r>
          </a:p>
          <a:p>
            <a:r>
              <a:rPr lang="fr-FR" sz="2800" b="0" dirty="0"/>
              <a:t>● chute de plain-pied</a:t>
            </a:r>
            <a:r>
              <a:rPr lang="fr-FR" b="0" dirty="0"/>
              <a:t>.</a:t>
            </a:r>
            <a:endParaRPr lang="fr-FR" dirty="0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909AEF4-17F2-5E77-B392-8656FF017AF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7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/>
          <a:srcRect l="21007" t="11805" r="52990" b="63137"/>
          <a:stretch/>
        </p:blipFill>
        <p:spPr>
          <a:xfrm>
            <a:off x="9283700" y="30612"/>
            <a:ext cx="2584450" cy="149429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550" y="115673"/>
            <a:ext cx="4464599" cy="617652"/>
          </a:xfrm>
          <a:prstGeom prst="rect">
            <a:avLst/>
          </a:prstGeom>
        </p:spPr>
      </p:pic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78E52A41-313D-9EA5-D26E-3DCC5DFA60F5}"/>
              </a:ext>
            </a:extLst>
          </p:cNvPr>
          <p:cNvSpPr txBox="1">
            <a:spLocks/>
          </p:cNvSpPr>
          <p:nvPr/>
        </p:nvSpPr>
        <p:spPr>
          <a:xfrm>
            <a:off x="895997" y="777759"/>
            <a:ext cx="7608881" cy="782193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Symbol" panose="05050102010706020507" pitchFamily="18" charset="2"/>
              <a:buNone/>
              <a:defRPr sz="20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74625" indent="-17462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8415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0225" indent="-1714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809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b="1" dirty="0" smtClean="0">
                <a:solidFill>
                  <a:srgbClr val="FFC000"/>
                </a:solidFill>
              </a:rPr>
              <a:t>DES COUTS DIRECTS ET INDIRECTS POUR LES ENTREPRISES</a:t>
            </a:r>
          </a:p>
        </p:txBody>
      </p:sp>
    </p:spTree>
    <p:extLst>
      <p:ext uri="{BB962C8B-B14F-4D97-AF65-F5344CB8AC3E}">
        <p14:creationId xmlns:p14="http://schemas.microsoft.com/office/powerpoint/2010/main" val="595025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58EB1407-72AD-3A51-57E8-6168CCFA68F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909AEF4-17F2-5E77-B392-8656FF017AF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8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/>
          <a:srcRect l="21007" t="11805" r="52990" b="63137"/>
          <a:stretch/>
        </p:blipFill>
        <p:spPr>
          <a:xfrm>
            <a:off x="9453985" y="-15384"/>
            <a:ext cx="2584450" cy="1494294"/>
          </a:xfrm>
          <a:prstGeom prst="rect">
            <a:avLst/>
          </a:prstGeom>
        </p:spPr>
      </p:pic>
      <p:sp>
        <p:nvSpPr>
          <p:cNvPr id="7" name="Shape 151"/>
          <p:cNvSpPr txBox="1">
            <a:spLocks/>
          </p:cNvSpPr>
          <p:nvPr/>
        </p:nvSpPr>
        <p:spPr>
          <a:xfrm>
            <a:off x="3726309" y="1481876"/>
            <a:ext cx="8870338" cy="476017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Symbol" panose="05050102010706020507" pitchFamily="18" charset="2"/>
              <a:buNone/>
              <a:defRPr sz="20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74625" indent="-17462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8415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0225" indent="-1714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809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" sz="1800" smtClean="0">
              <a:latin typeface="Gill Sans MT" panose="020B0502020104020203" pitchFamily="34" charset="0"/>
            </a:endParaRPr>
          </a:p>
          <a:p>
            <a:pPr marL="285750" indent="-285750">
              <a:buFontTx/>
              <a:buChar char="-"/>
            </a:pPr>
            <a:endParaRPr lang="en" sz="1800" smtClean="0">
              <a:latin typeface="Gill Sans MT" panose="020B0502020104020203" pitchFamily="34" charset="0"/>
            </a:endParaRPr>
          </a:p>
          <a:p>
            <a:endParaRPr lang="en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Gill Sans MT" panose="020B0502020104020203" pitchFamily="34" charset="0"/>
            </a:endParaRPr>
          </a:p>
        </p:txBody>
      </p:sp>
      <p:cxnSp>
        <p:nvCxnSpPr>
          <p:cNvPr id="10" name="Shape 156"/>
          <p:cNvCxnSpPr/>
          <p:nvPr/>
        </p:nvCxnSpPr>
        <p:spPr>
          <a:xfrm>
            <a:off x="5309281" y="4567897"/>
            <a:ext cx="1303299" cy="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oval" w="med" len="med"/>
            <a:tailEnd type="triangle" w="med" len="med"/>
          </a:ln>
        </p:spPr>
      </p:cxnSp>
      <p:cxnSp>
        <p:nvCxnSpPr>
          <p:cNvPr id="11" name="Shape 157"/>
          <p:cNvCxnSpPr/>
          <p:nvPr/>
        </p:nvCxnSpPr>
        <p:spPr>
          <a:xfrm>
            <a:off x="7128856" y="4567897"/>
            <a:ext cx="1303298" cy="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oval" w="med" len="med"/>
            <a:tailEnd type="triangle" w="med" len="med"/>
          </a:ln>
        </p:spPr>
      </p:cxnSp>
      <p:grpSp>
        <p:nvGrpSpPr>
          <p:cNvPr id="12" name="Groupe 11"/>
          <p:cNvGrpSpPr/>
          <p:nvPr/>
        </p:nvGrpSpPr>
        <p:grpSpPr>
          <a:xfrm>
            <a:off x="-687233" y="3871962"/>
            <a:ext cx="6115685" cy="3333546"/>
            <a:chOff x="-1569883" y="3579862"/>
            <a:chExt cx="4269673" cy="2520280"/>
          </a:xfrm>
        </p:grpSpPr>
        <p:sp>
          <p:nvSpPr>
            <p:cNvPr id="13" name="Arc 12"/>
            <p:cNvSpPr/>
            <p:nvPr/>
          </p:nvSpPr>
          <p:spPr>
            <a:xfrm>
              <a:off x="-1569883" y="3795886"/>
              <a:ext cx="4269673" cy="2304256"/>
            </a:xfrm>
            <a:prstGeom prst="arc">
              <a:avLst>
                <a:gd name="adj1" fmla="val 14510891"/>
                <a:gd name="adj2" fmla="val 47371"/>
              </a:avLst>
            </a:prstGeom>
            <a:ln w="1873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Ellipse 13"/>
            <p:cNvSpPr/>
            <p:nvPr/>
          </p:nvSpPr>
          <p:spPr>
            <a:xfrm>
              <a:off x="1835696" y="3579862"/>
              <a:ext cx="288032" cy="288032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920" y="415578"/>
            <a:ext cx="5454804" cy="3859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153" y="415578"/>
            <a:ext cx="2077985" cy="580900"/>
          </a:xfrm>
          <a:prstGeom prst="rect">
            <a:avLst/>
          </a:prstGeom>
        </p:spPr>
      </p:pic>
      <p:sp>
        <p:nvSpPr>
          <p:cNvPr id="18" name="ZoneTexte 17"/>
          <p:cNvSpPr txBox="1"/>
          <p:nvPr/>
        </p:nvSpPr>
        <p:spPr>
          <a:xfrm>
            <a:off x="1062162" y="3871962"/>
            <a:ext cx="2493582" cy="407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19" name="Picture 3" descr="C:\Users\herthe-06318\Documents\TRAVAIL  EN LOCAL\LOGISTIQUE\20200129_101105_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8292" y="1065495"/>
            <a:ext cx="4783307" cy="3587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herthe-06318\Documents\TRAVAIL  EN LOCAL\LOGISTIQUE\100_3910_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0068" y="4388906"/>
            <a:ext cx="2351825" cy="2488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5" descr="C:\Users\herthe-06318\Documents\TRAVAIL  EN LOCAL\LOGISTIQUE\100_3928_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7470" y="4252939"/>
            <a:ext cx="2010361" cy="2680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C:\Users\herthe-06318\Documents\TRAVAIL  EN LOCAL\LOGISTIQUE\100_3146_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244" y="3224084"/>
            <a:ext cx="2337899" cy="1753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7" descr="C:\Users\herthe-06318\Documents\TRAVAIL  EN LOCAL\LOGISTIQUE\100_2393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556" y="4756631"/>
            <a:ext cx="2666582" cy="1999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8" descr="C:\Users\herthe-06318\Documents\TRAVAIL  EN LOCAL\LOGISTIQUE\100_2625_1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5220" y="4755830"/>
            <a:ext cx="2646347" cy="1984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9" descr="C:\Users\herthe-06318\Documents\TRAVAIL  EN LOCAL\LOGISTIQUE\100_2612_1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923" y="4932792"/>
            <a:ext cx="2368404" cy="1776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ZoneTexte 25"/>
          <p:cNvSpPr txBox="1"/>
          <p:nvPr/>
        </p:nvSpPr>
        <p:spPr>
          <a:xfrm>
            <a:off x="8280237" y="1927746"/>
            <a:ext cx="2347497" cy="407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78E52A41-313D-9EA5-D26E-3DCC5DFA60F5}"/>
              </a:ext>
            </a:extLst>
          </p:cNvPr>
          <p:cNvSpPr txBox="1">
            <a:spLocks/>
          </p:cNvSpPr>
          <p:nvPr/>
        </p:nvSpPr>
        <p:spPr>
          <a:xfrm>
            <a:off x="990153" y="54871"/>
            <a:ext cx="7854303" cy="782193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Symbol" panose="05050102010706020507" pitchFamily="18" charset="2"/>
              <a:buNone/>
              <a:defRPr sz="20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74625" indent="-17462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8415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0225" indent="-1714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809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b="1" dirty="0" smtClean="0">
                <a:solidFill>
                  <a:srgbClr val="FFC000"/>
                </a:solidFill>
              </a:rPr>
              <a:t>EXEMPLE DE SITUATION DEGRADEE DE CHANTIER</a:t>
            </a:r>
          </a:p>
        </p:txBody>
      </p:sp>
    </p:spTree>
    <p:extLst>
      <p:ext uri="{BB962C8B-B14F-4D97-AF65-F5344CB8AC3E}">
        <p14:creationId xmlns:p14="http://schemas.microsoft.com/office/powerpoint/2010/main" val="1406796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909AEF4-17F2-5E77-B392-8656FF017AF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9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/>
          <a:srcRect l="21007" t="11805" r="52990" b="63137"/>
          <a:stretch/>
        </p:blipFill>
        <p:spPr>
          <a:xfrm>
            <a:off x="9283700" y="30612"/>
            <a:ext cx="2584450" cy="149429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550" y="115673"/>
            <a:ext cx="4464599" cy="617652"/>
          </a:xfrm>
          <a:prstGeom prst="rect">
            <a:avLst/>
          </a:prstGeom>
        </p:spPr>
      </p:pic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78E52A41-313D-9EA5-D26E-3DCC5DFA60F5}"/>
              </a:ext>
            </a:extLst>
          </p:cNvPr>
          <p:cNvSpPr txBox="1">
            <a:spLocks/>
          </p:cNvSpPr>
          <p:nvPr/>
        </p:nvSpPr>
        <p:spPr>
          <a:xfrm>
            <a:off x="895997" y="777759"/>
            <a:ext cx="7608881" cy="782193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Symbol" panose="05050102010706020507" pitchFamily="18" charset="2"/>
              <a:buNone/>
              <a:defRPr sz="20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74625" indent="-17462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8415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0225" indent="-1714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809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b="1" dirty="0">
                <a:solidFill>
                  <a:srgbClr val="FFC000"/>
                </a:solidFill>
              </a:rPr>
              <a:t>LA RÉPARTITION DES MALADIES </a:t>
            </a:r>
            <a:r>
              <a:rPr lang="fr-FR" sz="2400" b="1" dirty="0" smtClean="0">
                <a:solidFill>
                  <a:srgbClr val="FFC000"/>
                </a:solidFill>
              </a:rPr>
              <a:t>PROFESSIONNELLES PAR </a:t>
            </a:r>
            <a:r>
              <a:rPr lang="fr-FR" sz="2400" b="1" dirty="0">
                <a:solidFill>
                  <a:srgbClr val="FFC000"/>
                </a:solidFill>
              </a:rPr>
              <a:t>LOCALISATION</a:t>
            </a:r>
            <a:endParaRPr lang="fr-FR" sz="2400" b="1" dirty="0" smtClean="0">
              <a:solidFill>
                <a:srgbClr val="FFC000"/>
              </a:solidFill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895996" y="1641830"/>
            <a:ext cx="3949053" cy="4771670"/>
            <a:chOff x="2156619" y="1674000"/>
            <a:chExt cx="4249698" cy="5184000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49" b="1406"/>
            <a:stretch/>
          </p:blipFill>
          <p:spPr bwMode="auto">
            <a:xfrm>
              <a:off x="2156619" y="1674000"/>
              <a:ext cx="4249698" cy="518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ectangle 10"/>
            <p:cNvSpPr/>
            <p:nvPr/>
          </p:nvSpPr>
          <p:spPr>
            <a:xfrm>
              <a:off x="2156620" y="6419142"/>
              <a:ext cx="501552" cy="43885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2" name="Espace réservé du texte 11"/>
          <p:cNvSpPr txBox="1">
            <a:spLocks noGrp="1"/>
          </p:cNvSpPr>
          <p:nvPr>
            <p:ph type="body" sz="quarter" idx="16"/>
          </p:nvPr>
        </p:nvSpPr>
        <p:spPr>
          <a:xfrm>
            <a:off x="5121275" y="2600597"/>
            <a:ext cx="5457825" cy="1836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5" algn="ctr">
              <a:defRPr/>
            </a:pPr>
            <a:r>
              <a:rPr lang="fr-FR" sz="3200" b="1" dirty="0">
                <a:solidFill>
                  <a:srgbClr val="3476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86 % </a:t>
            </a:r>
          </a:p>
          <a:p>
            <a:pPr marL="0" lvl="5" algn="ctr">
              <a:defRPr/>
            </a:pPr>
            <a:r>
              <a:rPr lang="fr-FR" sz="3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maladies professionnelles </a:t>
            </a: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reconnues sont des </a:t>
            </a:r>
            <a:r>
              <a:rPr lang="fr-FR" sz="3200" b="1" dirty="0">
                <a:solidFill>
                  <a:srgbClr val="3476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TMS</a:t>
            </a:r>
            <a:endParaRPr lang="fr-FR" sz="3200" dirty="0">
              <a:solidFill>
                <a:srgbClr val="34764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02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909AEF4-17F2-5E77-B392-8656FF017AF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10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/>
          <a:srcRect l="21007" t="11805" r="52990" b="63137"/>
          <a:stretch/>
        </p:blipFill>
        <p:spPr>
          <a:xfrm>
            <a:off x="9283700" y="30612"/>
            <a:ext cx="2584450" cy="149429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550" y="115673"/>
            <a:ext cx="4464599" cy="617652"/>
          </a:xfrm>
          <a:prstGeom prst="rect">
            <a:avLst/>
          </a:prstGeom>
        </p:spPr>
      </p:pic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78E52A41-313D-9EA5-D26E-3DCC5DFA60F5}"/>
              </a:ext>
            </a:extLst>
          </p:cNvPr>
          <p:cNvSpPr txBox="1">
            <a:spLocks/>
          </p:cNvSpPr>
          <p:nvPr/>
        </p:nvSpPr>
        <p:spPr>
          <a:xfrm>
            <a:off x="895997" y="777759"/>
            <a:ext cx="7608881" cy="782193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Symbol" panose="05050102010706020507" pitchFamily="18" charset="2"/>
              <a:buNone/>
              <a:defRPr sz="20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74625" indent="-17462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8415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0225" indent="-1714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809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b="1" dirty="0" smtClean="0">
                <a:solidFill>
                  <a:srgbClr val="FFC000"/>
                </a:solidFill>
              </a:rPr>
              <a:t>DES COUTS DIRECTS ET INDIRECTS POUR LES ENTREPRISES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895997" y="1657570"/>
            <a:ext cx="10972153" cy="4642241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1756B1B-A458-7F49-82CB-B0E635A97EFB}"/>
              </a:ext>
            </a:extLst>
          </p:cNvPr>
          <p:cNvSpPr/>
          <p:nvPr/>
        </p:nvSpPr>
        <p:spPr>
          <a:xfrm>
            <a:off x="1048890" y="2274745"/>
            <a:ext cx="4946941" cy="3884044"/>
          </a:xfrm>
          <a:prstGeom prst="rect">
            <a:avLst/>
          </a:prstGeom>
          <a:solidFill>
            <a:srgbClr val="C74E5A">
              <a:lumMod val="75000"/>
              <a:alpha val="10196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756B1B-A458-7F49-82CB-B0E635A97EFB}"/>
              </a:ext>
            </a:extLst>
          </p:cNvPr>
          <p:cNvSpPr/>
          <p:nvPr/>
        </p:nvSpPr>
        <p:spPr>
          <a:xfrm>
            <a:off x="6518677" y="2259529"/>
            <a:ext cx="4946941" cy="3884044"/>
          </a:xfrm>
          <a:prstGeom prst="rect">
            <a:avLst/>
          </a:prstGeom>
          <a:solidFill>
            <a:srgbClr val="C74E5A">
              <a:lumMod val="75000"/>
              <a:alpha val="10196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Espace réservé du texte 1"/>
          <p:cNvSpPr txBox="1">
            <a:spLocks/>
          </p:cNvSpPr>
          <p:nvPr/>
        </p:nvSpPr>
        <p:spPr>
          <a:xfrm>
            <a:off x="1394549" y="3023717"/>
            <a:ext cx="4341224" cy="2355667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Symbol" panose="05050102010706020507" pitchFamily="18" charset="2"/>
              <a:buNone/>
              <a:defRPr sz="20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74625" indent="-17462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8415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0225" indent="-1714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809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" marR="0" lvl="1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A05EB5"/>
              </a:buClr>
              <a:buSzPct val="121000"/>
              <a:buFont typeface="Arial" panose="020B0604020202020204" pitchFamily="34" charset="0"/>
              <a:buNone/>
              <a:tabLst/>
              <a:defRPr/>
            </a:pPr>
            <a:r>
              <a:rPr kumimoji="0" lang="fr-FR" sz="1800" i="0" u="none" strike="noStrike" kern="1200" cap="none" spc="0" normalizeH="0" baseline="0" noProof="0" dirty="0" smtClean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 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accident du travail coûte en moyenne 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C74E5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4 500 €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A05EB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à l’entreprise. </a:t>
            </a:r>
          </a:p>
          <a:p>
            <a:pPr marL="9525" marR="0" lvl="1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A05EB5"/>
              </a:buClr>
              <a:buSzPct val="120000"/>
              <a:buFont typeface="Arial" panose="020B0604020202020204" pitchFamily="34" charset="0"/>
              <a:buNone/>
              <a:tabLst/>
              <a:defRPr/>
            </a:pPr>
            <a:endParaRPr kumimoji="0" lang="fr-FR" sz="1800" i="0" u="none" strike="noStrike" kern="1200" cap="none" spc="0" normalizeH="0" baseline="0" noProof="0" dirty="0">
              <a:ln>
                <a:noFill/>
              </a:ln>
              <a:solidFill>
                <a:srgbClr val="0C419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9525" marR="0" lvl="1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A05EB5"/>
              </a:buClr>
              <a:buSzPct val="121000"/>
              <a:buFont typeface="Arial" panose="020B0604020202020204" pitchFamily="34" charset="0"/>
              <a:buNone/>
              <a:tabLst/>
              <a:defRPr/>
            </a:pP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C74E5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70 millions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A05EB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 journées non travaillées par an à cause des AT/MP, soit l’équivalent de  plus de 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C74E5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300 000 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emplois à temps plein.</a:t>
            </a:r>
          </a:p>
        </p:txBody>
      </p:sp>
      <p:sp>
        <p:nvSpPr>
          <p:cNvPr id="16" name="Espace réservé du texte 1"/>
          <p:cNvSpPr txBox="1">
            <a:spLocks/>
          </p:cNvSpPr>
          <p:nvPr/>
        </p:nvSpPr>
        <p:spPr>
          <a:xfrm>
            <a:off x="6720126" y="2798948"/>
            <a:ext cx="4544044" cy="2928756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Symbol" panose="05050102010706020507" pitchFamily="18" charset="2"/>
              <a:buNone/>
              <a:defRPr sz="20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74625" indent="-17462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8415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0225" indent="-1714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809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Clr>
                <a:srgbClr val="C74E5A"/>
              </a:buClr>
            </a:pPr>
            <a:r>
              <a:rPr lang="fr-FR" sz="1800" dirty="0">
                <a:solidFill>
                  <a:srgbClr val="0C419A"/>
                </a:solidFill>
              </a:rPr>
              <a:t>Désorganisation du travail et baisse de la </a:t>
            </a:r>
            <a:r>
              <a:rPr lang="fr-FR" sz="1800" dirty="0" err="1">
                <a:solidFill>
                  <a:srgbClr val="0C419A"/>
                </a:solidFill>
              </a:rPr>
              <a:t>productivitéHausse</a:t>
            </a:r>
            <a:r>
              <a:rPr lang="fr-FR" sz="1800" dirty="0">
                <a:solidFill>
                  <a:srgbClr val="0C419A"/>
                </a:solidFill>
              </a:rPr>
              <a:t> 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de </a:t>
            </a:r>
            <a:r>
              <a:rPr kumimoji="0" lang="fr-FR" sz="1800" i="0" u="none" strike="noStrike" kern="1200" cap="none" spc="0" normalizeH="0" baseline="0" noProof="0" dirty="0" smtClean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l’absentéisme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 </a:t>
            </a:r>
            <a:r>
              <a:rPr kumimoji="0" lang="fr-FR" sz="1800" i="0" u="none" strike="noStrike" kern="1200" cap="none" spc="0" normalizeH="0" baseline="0" noProof="0" dirty="0" smtClean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;</a:t>
            </a:r>
            <a:endParaRPr kumimoji="0" lang="fr-FR" sz="1800" i="0" u="none" strike="noStrike" kern="1200" cap="none" spc="0" normalizeH="0" baseline="0" noProof="0" dirty="0">
              <a:ln>
                <a:noFill/>
              </a:ln>
              <a:solidFill>
                <a:srgbClr val="0C419A"/>
              </a:solidFill>
              <a:effectLst/>
              <a:uLnTx/>
              <a:uFillTx/>
              <a:latin typeface="Arial" panose="020B0604020202020204"/>
            </a:endParaRPr>
          </a:p>
          <a:p>
            <a:pPr marL="174625" marR="0" lvl="1" indent="-174625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C74E5A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 </a:t>
            </a:r>
            <a:r>
              <a:rPr kumimoji="0" lang="fr-FR" sz="1800" i="0" u="none" strike="noStrike" kern="1200" cap="none" spc="0" normalizeH="0" baseline="0" noProof="0" dirty="0" smtClean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et/ou 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de la </a:t>
            </a:r>
            <a:r>
              <a:rPr kumimoji="0" lang="fr-FR" sz="1800" i="0" u="none" strike="noStrike" kern="1200" cap="none" spc="0" normalizeH="0" baseline="0" noProof="0" dirty="0" smtClean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qualité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 </a:t>
            </a:r>
            <a:r>
              <a:rPr kumimoji="0" lang="fr-FR" sz="1800" i="0" u="none" strike="noStrike" kern="1200" cap="none" spc="0" normalizeH="0" baseline="0" noProof="0" dirty="0" smtClean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;</a:t>
            </a:r>
            <a:endParaRPr kumimoji="0" lang="fr-FR" sz="1800" i="0" u="none" strike="noStrike" kern="1200" cap="none" spc="0" normalizeH="0" baseline="0" noProof="0" dirty="0">
              <a:ln>
                <a:noFill/>
              </a:ln>
              <a:solidFill>
                <a:srgbClr val="0C419A"/>
              </a:solidFill>
              <a:effectLst/>
              <a:uLnTx/>
              <a:uFillTx/>
              <a:latin typeface="Arial" panose="020B0604020202020204"/>
            </a:endParaRPr>
          </a:p>
          <a:p>
            <a:pPr marL="174625" marR="0" lvl="1" indent="-174625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C74E5A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D</a:t>
            </a:r>
            <a:r>
              <a:rPr kumimoji="0" lang="fr-FR" sz="1800" i="0" u="none" strike="noStrike" kern="1200" cap="none" spc="0" normalizeH="0" baseline="0" noProof="0" dirty="0" smtClean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égradation 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de l’ambiance de </a:t>
            </a:r>
            <a:r>
              <a:rPr kumimoji="0" lang="fr-FR" sz="1800" i="0" u="none" strike="noStrike" kern="1200" cap="none" spc="0" normalizeH="0" baseline="0" noProof="0" dirty="0" smtClean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travail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 </a:t>
            </a:r>
            <a:r>
              <a:rPr kumimoji="0" lang="fr-FR" sz="1800" i="0" u="none" strike="noStrike" kern="1200" cap="none" spc="0" normalizeH="0" baseline="0" noProof="0" dirty="0" smtClean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;</a:t>
            </a:r>
            <a:endParaRPr kumimoji="0" lang="fr-FR" sz="1800" i="0" u="none" strike="noStrike" kern="1200" cap="none" spc="0" normalizeH="0" baseline="0" noProof="0" dirty="0">
              <a:ln>
                <a:noFill/>
              </a:ln>
              <a:solidFill>
                <a:srgbClr val="0C419A"/>
              </a:solidFill>
              <a:effectLst/>
              <a:uLnTx/>
              <a:uFillTx/>
              <a:latin typeface="Arial" panose="020B0604020202020204"/>
            </a:endParaRPr>
          </a:p>
          <a:p>
            <a:pPr marL="174625" marR="0" lvl="1" indent="-174625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C74E5A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M</a:t>
            </a:r>
            <a:r>
              <a:rPr kumimoji="0" lang="fr-FR" sz="1800" i="0" u="none" strike="noStrike" kern="1200" cap="none" spc="0" normalizeH="0" baseline="0" noProof="0" dirty="0" smtClean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auvais 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climat social au sein de </a:t>
            </a:r>
            <a:r>
              <a:rPr kumimoji="0" lang="fr-FR" sz="1800" i="0" u="none" strike="noStrike" kern="1200" cap="none" spc="0" normalizeH="0" baseline="0" noProof="0" dirty="0" smtClean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l’entreprise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 </a:t>
            </a:r>
            <a:r>
              <a:rPr kumimoji="0" lang="fr-FR" sz="1800" i="0" u="none" strike="noStrike" kern="1200" cap="none" spc="0" normalizeH="0" baseline="0" noProof="0" dirty="0" smtClean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;</a:t>
            </a:r>
            <a:endParaRPr kumimoji="0" lang="fr-FR" sz="1800" i="0" u="none" strike="noStrike" kern="1200" cap="none" spc="0" normalizeH="0" baseline="0" noProof="0" dirty="0">
              <a:ln>
                <a:noFill/>
              </a:ln>
              <a:solidFill>
                <a:srgbClr val="0C419A"/>
              </a:solidFill>
              <a:effectLst/>
              <a:uLnTx/>
              <a:uFillTx/>
              <a:latin typeface="Arial" panose="020B0604020202020204"/>
            </a:endParaRPr>
          </a:p>
          <a:p>
            <a:pPr marL="174625" marR="0" lvl="1" indent="-174625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C74E5A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D</a:t>
            </a:r>
            <a:r>
              <a:rPr kumimoji="0" lang="fr-FR" sz="1800" i="0" u="none" strike="noStrike" kern="1200" cap="none" spc="0" normalizeH="0" baseline="0" noProof="0" dirty="0" smtClean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ifficultés 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à fidéliser les salariés ou difficultés </a:t>
            </a:r>
            <a:r>
              <a:rPr kumimoji="0" lang="fr-FR" sz="1800" i="0" u="none" strike="noStrike" kern="1200" cap="none" spc="0" normalizeH="0" baseline="0" noProof="0" dirty="0" smtClean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à recruter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 </a:t>
            </a:r>
            <a:r>
              <a:rPr kumimoji="0" lang="fr-FR" sz="1800" i="0" u="none" strike="noStrike" kern="1200" cap="none" spc="0" normalizeH="0" baseline="0" noProof="0" dirty="0" smtClean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;</a:t>
            </a:r>
            <a:endParaRPr kumimoji="0" lang="fr-FR" sz="1800" i="0" u="none" strike="noStrike" kern="1200" cap="none" spc="0" normalizeH="0" baseline="0" noProof="0" dirty="0">
              <a:ln>
                <a:noFill/>
              </a:ln>
              <a:solidFill>
                <a:srgbClr val="0C419A"/>
              </a:solidFill>
              <a:effectLst/>
              <a:uLnTx/>
              <a:uFillTx/>
              <a:latin typeface="Arial" panose="020B0604020202020204"/>
            </a:endParaRPr>
          </a:p>
          <a:p>
            <a:pPr marL="174625" marR="0" lvl="1" indent="-174625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C74E5A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H</a:t>
            </a:r>
            <a:r>
              <a:rPr kumimoji="0" lang="fr-FR" sz="1800" i="0" u="none" strike="noStrike" kern="1200" cap="none" spc="0" normalizeH="0" baseline="0" noProof="0" dirty="0" smtClean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ausse 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des cotisations AT/MP.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 </a:t>
            </a:r>
          </a:p>
        </p:txBody>
      </p:sp>
      <p:sp>
        <p:nvSpPr>
          <p:cNvPr id="17" name="Espace réservé du texte 1"/>
          <p:cNvSpPr txBox="1">
            <a:spLocks/>
          </p:cNvSpPr>
          <p:nvPr/>
        </p:nvSpPr>
        <p:spPr>
          <a:xfrm>
            <a:off x="1509861" y="2228760"/>
            <a:ext cx="4110601" cy="529842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Symbol" panose="05050102010706020507" pitchFamily="18" charset="2"/>
              <a:buNone/>
              <a:defRPr sz="20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74625" indent="-17462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8415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0225" indent="-1714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809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7FAD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74E5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Directs</a:t>
            </a:r>
            <a:endParaRPr kumimoji="0" lang="fr-FR" sz="2800" b="1" i="0" u="none" strike="noStrike" kern="1200" cap="none" spc="0" normalizeH="0" baseline="0" noProof="0" dirty="0" smtClean="0">
              <a:ln>
                <a:noFill/>
              </a:ln>
              <a:solidFill>
                <a:srgbClr val="C74E5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Espace réservé du texte 1"/>
          <p:cNvSpPr txBox="1">
            <a:spLocks/>
          </p:cNvSpPr>
          <p:nvPr/>
        </p:nvSpPr>
        <p:spPr>
          <a:xfrm>
            <a:off x="6867727" y="2259529"/>
            <a:ext cx="4110601" cy="529842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Symbol" panose="05050102010706020507" pitchFamily="18" charset="2"/>
              <a:buNone/>
              <a:defRPr sz="20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74625" indent="-17462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8415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0225" indent="-1714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809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7FAD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74E5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Indirects</a:t>
            </a:r>
          </a:p>
        </p:txBody>
      </p:sp>
      <p:grpSp>
        <p:nvGrpSpPr>
          <p:cNvPr id="19" name="Groupe 18"/>
          <p:cNvGrpSpPr/>
          <p:nvPr/>
        </p:nvGrpSpPr>
        <p:grpSpPr>
          <a:xfrm>
            <a:off x="709362" y="1762187"/>
            <a:ext cx="1013835" cy="1013835"/>
            <a:chOff x="7263698" y="3976530"/>
            <a:chExt cx="1013835" cy="1013835"/>
          </a:xfrm>
        </p:grpSpPr>
        <p:sp>
          <p:nvSpPr>
            <p:cNvPr id="20" name="Ellipse 19"/>
            <p:cNvSpPr/>
            <p:nvPr/>
          </p:nvSpPr>
          <p:spPr>
            <a:xfrm>
              <a:off x="7293413" y="3993950"/>
              <a:ext cx="984120" cy="978995"/>
            </a:xfrm>
            <a:prstGeom prst="ellipse">
              <a:avLst/>
            </a:prstGeom>
            <a:solidFill>
              <a:srgbClr val="C74E5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21" name="Picture 2" descr="\\Nt35-1\drp\Communication\_LOGOS CHARTES MASQUES &amp; PICTOS\Banque de pictogrammes\PICTOS AMRP et Maladie (fusionnés)\PNG_Fond Bleu\Euro 1.png"/>
            <p:cNvPicPr>
              <a:picLocks noChangeAspect="1" noChangeArrowheads="1"/>
            </p:cNvPicPr>
            <p:nvPr/>
          </p:nvPicPr>
          <p:blipFill>
            <a:blip r:embed="rId4">
              <a:duotone>
                <a:srgbClr val="A05EB5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39700" y1="30712" x2="39700" y2="30712"/>
                          <a14:foregroundMark x1="40449" y1="40824" x2="40449" y2="40824"/>
                          <a14:backgroundMark x1="17228" y1="41573" x2="17228" y2="41573"/>
                          <a14:backgroundMark x1="20225" y1="34831" x2="20225" y2="34831"/>
                          <a14:backgroundMark x1="16479" y1="47191" x2="16479" y2="47191"/>
                          <a14:backgroundMark x1="17603" y1="54307" x2="17603" y2="54307"/>
                          <a14:backgroundMark x1="21723" y1="61423" x2="21723" y2="61423"/>
                          <a14:backgroundMark x1="23970" y1="29963" x2="23970" y2="29963"/>
                          <a14:backgroundMark x1="41199" y1="32584" x2="38202" y2="32959"/>
                          <a14:backgroundMark x1="41573" y1="31835" x2="38202" y2="32210"/>
                          <a14:backgroundMark x1="40075" y1="41573" x2="40075" y2="4157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63698" y="3976530"/>
              <a:ext cx="1013835" cy="10138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3295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909AEF4-17F2-5E77-B392-8656FF017AF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11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/>
          <a:srcRect l="21007" t="11805" r="52990" b="63137"/>
          <a:stretch/>
        </p:blipFill>
        <p:spPr>
          <a:xfrm>
            <a:off x="9283700" y="30612"/>
            <a:ext cx="2584450" cy="149429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550" y="115673"/>
            <a:ext cx="4464599" cy="617652"/>
          </a:xfrm>
          <a:prstGeom prst="rect">
            <a:avLst/>
          </a:prstGeom>
        </p:spPr>
      </p:pic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78E52A41-313D-9EA5-D26E-3DCC5DFA60F5}"/>
              </a:ext>
            </a:extLst>
          </p:cNvPr>
          <p:cNvSpPr txBox="1">
            <a:spLocks/>
          </p:cNvSpPr>
          <p:nvPr/>
        </p:nvSpPr>
        <p:spPr>
          <a:xfrm>
            <a:off x="895997" y="777759"/>
            <a:ext cx="7608881" cy="782193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Symbol" panose="05050102010706020507" pitchFamily="18" charset="2"/>
              <a:buNone/>
              <a:defRPr sz="20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74625" indent="-17462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8415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0225" indent="-1714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809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b="1" dirty="0" smtClean="0">
                <a:solidFill>
                  <a:srgbClr val="FFC000"/>
                </a:solidFill>
              </a:rPr>
              <a:t>DES COUTS DIRECTS ET INDIRECTS POUR LES ENTREPRISES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895997" y="1657570"/>
            <a:ext cx="10972153" cy="4642241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1756B1B-A458-7F49-82CB-B0E635A97EFB}"/>
              </a:ext>
            </a:extLst>
          </p:cNvPr>
          <p:cNvSpPr/>
          <p:nvPr/>
        </p:nvSpPr>
        <p:spPr>
          <a:xfrm>
            <a:off x="1048890" y="2274745"/>
            <a:ext cx="4946941" cy="3884044"/>
          </a:xfrm>
          <a:prstGeom prst="rect">
            <a:avLst/>
          </a:prstGeom>
          <a:solidFill>
            <a:srgbClr val="C74E5A">
              <a:lumMod val="75000"/>
              <a:alpha val="10196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756B1B-A458-7F49-82CB-B0E635A97EFB}"/>
              </a:ext>
            </a:extLst>
          </p:cNvPr>
          <p:cNvSpPr/>
          <p:nvPr/>
        </p:nvSpPr>
        <p:spPr>
          <a:xfrm>
            <a:off x="6518677" y="2259529"/>
            <a:ext cx="4946941" cy="3884044"/>
          </a:xfrm>
          <a:prstGeom prst="rect">
            <a:avLst/>
          </a:prstGeom>
          <a:solidFill>
            <a:srgbClr val="C74E5A">
              <a:lumMod val="75000"/>
              <a:alpha val="10196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Espace réservé du texte 1"/>
          <p:cNvSpPr txBox="1">
            <a:spLocks/>
          </p:cNvSpPr>
          <p:nvPr/>
        </p:nvSpPr>
        <p:spPr>
          <a:xfrm>
            <a:off x="1394549" y="3023717"/>
            <a:ext cx="4341224" cy="2355667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Symbol" panose="05050102010706020507" pitchFamily="18" charset="2"/>
              <a:buNone/>
              <a:defRPr sz="20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74625" indent="-17462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8415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0225" indent="-1714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809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" marR="0" lvl="1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A05EB5"/>
              </a:buClr>
              <a:buSzPct val="121000"/>
              <a:buFont typeface="Arial" panose="020B0604020202020204" pitchFamily="34" charset="0"/>
              <a:buNone/>
              <a:tabLst/>
              <a:defRPr/>
            </a:pPr>
            <a:r>
              <a:rPr kumimoji="0" lang="fr-FR" sz="1800" i="0" u="none" strike="noStrike" kern="1200" cap="none" spc="0" normalizeH="0" baseline="0" noProof="0" dirty="0" smtClean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 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accident du travail coûte en moyenne 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C74E5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4 500 €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A05EB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à l’entreprise. </a:t>
            </a:r>
          </a:p>
          <a:p>
            <a:pPr marL="9525" marR="0" lvl="1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A05EB5"/>
              </a:buClr>
              <a:buSzPct val="120000"/>
              <a:buFont typeface="Arial" panose="020B0604020202020204" pitchFamily="34" charset="0"/>
              <a:buNone/>
              <a:tabLst/>
              <a:defRPr/>
            </a:pPr>
            <a:endParaRPr kumimoji="0" lang="fr-FR" sz="1800" i="0" u="none" strike="noStrike" kern="1200" cap="none" spc="0" normalizeH="0" baseline="0" noProof="0" dirty="0">
              <a:ln>
                <a:noFill/>
              </a:ln>
              <a:solidFill>
                <a:srgbClr val="0C419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9525" marR="0" lvl="1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A05EB5"/>
              </a:buClr>
              <a:buSzPct val="121000"/>
              <a:buFont typeface="Arial" panose="020B0604020202020204" pitchFamily="34" charset="0"/>
              <a:buNone/>
              <a:tabLst/>
              <a:defRPr/>
            </a:pP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C74E5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70 millions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A05EB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 journées non travaillées par an à cause des AT/MP, soit l’équivalent de  plus de 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C74E5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300 000 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emplois à temps plein.</a:t>
            </a:r>
          </a:p>
        </p:txBody>
      </p:sp>
      <p:sp>
        <p:nvSpPr>
          <p:cNvPr id="16" name="Espace réservé du texte 1"/>
          <p:cNvSpPr txBox="1">
            <a:spLocks/>
          </p:cNvSpPr>
          <p:nvPr/>
        </p:nvSpPr>
        <p:spPr>
          <a:xfrm>
            <a:off x="6720126" y="2798947"/>
            <a:ext cx="4544044" cy="3472759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Symbol" panose="05050102010706020507" pitchFamily="18" charset="2"/>
              <a:buNone/>
              <a:defRPr sz="20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74625" indent="-17462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8415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0225" indent="-1714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809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Clr>
                <a:srgbClr val="C74E5A"/>
              </a:buClr>
            </a:pPr>
            <a:r>
              <a:rPr lang="fr-FR" sz="1800" dirty="0">
                <a:solidFill>
                  <a:srgbClr val="0C419A"/>
                </a:solidFill>
              </a:rPr>
              <a:t>Désorganisation du travail et baisse de la </a:t>
            </a:r>
            <a:r>
              <a:rPr lang="fr-FR" sz="1800" dirty="0" err="1">
                <a:solidFill>
                  <a:srgbClr val="0C419A"/>
                </a:solidFill>
              </a:rPr>
              <a:t>productivitéHausse</a:t>
            </a:r>
            <a:r>
              <a:rPr lang="fr-FR" sz="1800" dirty="0">
                <a:solidFill>
                  <a:srgbClr val="0C419A"/>
                </a:solidFill>
              </a:rPr>
              <a:t> 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de </a:t>
            </a:r>
            <a:r>
              <a:rPr kumimoji="0" lang="fr-FR" sz="1800" i="0" u="none" strike="noStrike" kern="1200" cap="none" spc="0" normalizeH="0" baseline="0" noProof="0" dirty="0" smtClean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l’absentéisme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 </a:t>
            </a:r>
            <a:r>
              <a:rPr kumimoji="0" lang="fr-FR" sz="1800" i="0" u="none" strike="noStrike" kern="1200" cap="none" spc="0" normalizeH="0" baseline="0" noProof="0" dirty="0" smtClean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;</a:t>
            </a:r>
            <a:endParaRPr kumimoji="0" lang="fr-FR" sz="1800" i="0" u="none" strike="noStrike" kern="1200" cap="none" spc="0" normalizeH="0" baseline="0" noProof="0" dirty="0">
              <a:ln>
                <a:noFill/>
              </a:ln>
              <a:solidFill>
                <a:srgbClr val="0C419A"/>
              </a:solidFill>
              <a:effectLst/>
              <a:uLnTx/>
              <a:uFillTx/>
              <a:latin typeface="Arial" panose="020B0604020202020204"/>
            </a:endParaRPr>
          </a:p>
          <a:p>
            <a:pPr marL="174625" marR="0" lvl="1" indent="-174625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C74E5A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 </a:t>
            </a:r>
            <a:r>
              <a:rPr kumimoji="0" lang="fr-FR" sz="1800" i="0" u="none" strike="noStrike" kern="1200" cap="none" spc="0" normalizeH="0" baseline="0" noProof="0" dirty="0" smtClean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et/ou 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de la </a:t>
            </a:r>
            <a:r>
              <a:rPr kumimoji="0" lang="fr-FR" sz="1800" i="0" u="none" strike="noStrike" kern="1200" cap="none" spc="0" normalizeH="0" baseline="0" noProof="0" dirty="0" smtClean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qualité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 </a:t>
            </a:r>
            <a:r>
              <a:rPr kumimoji="0" lang="fr-FR" sz="1800" i="0" u="none" strike="noStrike" kern="1200" cap="none" spc="0" normalizeH="0" baseline="0" noProof="0" dirty="0" smtClean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;</a:t>
            </a:r>
            <a:endParaRPr kumimoji="0" lang="fr-FR" sz="1800" i="0" u="none" strike="noStrike" kern="1200" cap="none" spc="0" normalizeH="0" baseline="0" noProof="0" dirty="0">
              <a:ln>
                <a:noFill/>
              </a:ln>
              <a:solidFill>
                <a:srgbClr val="0C419A"/>
              </a:solidFill>
              <a:effectLst/>
              <a:uLnTx/>
              <a:uFillTx/>
              <a:latin typeface="Arial" panose="020B0604020202020204"/>
            </a:endParaRPr>
          </a:p>
          <a:p>
            <a:pPr marL="174625" marR="0" lvl="1" indent="-174625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C74E5A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D</a:t>
            </a:r>
            <a:r>
              <a:rPr kumimoji="0" lang="fr-FR" sz="1800" i="0" u="none" strike="noStrike" kern="1200" cap="none" spc="0" normalizeH="0" baseline="0" noProof="0" dirty="0" smtClean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égradation 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de l’ambiance de </a:t>
            </a:r>
            <a:r>
              <a:rPr kumimoji="0" lang="fr-FR" sz="1800" i="0" u="none" strike="noStrike" kern="1200" cap="none" spc="0" normalizeH="0" baseline="0" noProof="0" dirty="0" smtClean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travail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 </a:t>
            </a:r>
            <a:r>
              <a:rPr kumimoji="0" lang="fr-FR" sz="1800" i="0" u="none" strike="noStrike" kern="1200" cap="none" spc="0" normalizeH="0" baseline="0" noProof="0" dirty="0" smtClean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;</a:t>
            </a:r>
            <a:endParaRPr kumimoji="0" lang="fr-FR" sz="1800" i="0" u="none" strike="noStrike" kern="1200" cap="none" spc="0" normalizeH="0" baseline="0" noProof="0" dirty="0">
              <a:ln>
                <a:noFill/>
              </a:ln>
              <a:solidFill>
                <a:srgbClr val="0C419A"/>
              </a:solidFill>
              <a:effectLst/>
              <a:uLnTx/>
              <a:uFillTx/>
              <a:latin typeface="Arial" panose="020B0604020202020204"/>
            </a:endParaRPr>
          </a:p>
          <a:p>
            <a:pPr marL="174625" marR="0" lvl="1" indent="-174625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C74E5A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M</a:t>
            </a:r>
            <a:r>
              <a:rPr kumimoji="0" lang="fr-FR" sz="1800" i="0" u="none" strike="noStrike" kern="1200" cap="none" spc="0" normalizeH="0" baseline="0" noProof="0" dirty="0" smtClean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auvais 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climat social au sein de </a:t>
            </a:r>
            <a:r>
              <a:rPr kumimoji="0" lang="fr-FR" sz="1800" i="0" u="none" strike="noStrike" kern="1200" cap="none" spc="0" normalizeH="0" baseline="0" noProof="0" dirty="0" smtClean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l’entreprise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 </a:t>
            </a:r>
            <a:r>
              <a:rPr kumimoji="0" lang="fr-FR" sz="1800" i="0" u="none" strike="noStrike" kern="1200" cap="none" spc="0" normalizeH="0" baseline="0" noProof="0" dirty="0" smtClean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;</a:t>
            </a:r>
            <a:endParaRPr kumimoji="0" lang="fr-FR" sz="1800" i="0" u="none" strike="noStrike" kern="1200" cap="none" spc="0" normalizeH="0" baseline="0" noProof="0" dirty="0">
              <a:ln>
                <a:noFill/>
              </a:ln>
              <a:solidFill>
                <a:srgbClr val="0C419A"/>
              </a:solidFill>
              <a:effectLst/>
              <a:uLnTx/>
              <a:uFillTx/>
              <a:latin typeface="Arial" panose="020B0604020202020204"/>
            </a:endParaRPr>
          </a:p>
          <a:p>
            <a:pPr marL="174625" marR="0" lvl="1" indent="-174625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C74E5A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D</a:t>
            </a:r>
            <a:r>
              <a:rPr kumimoji="0" lang="fr-FR" sz="1800" i="0" u="none" strike="noStrike" kern="1200" cap="none" spc="0" normalizeH="0" baseline="0" noProof="0" dirty="0" smtClean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ifficultés 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à fidéliser les salariés ou difficultés </a:t>
            </a:r>
            <a:r>
              <a:rPr kumimoji="0" lang="fr-FR" sz="1800" i="0" u="none" strike="noStrike" kern="1200" cap="none" spc="0" normalizeH="0" baseline="0" noProof="0" dirty="0" smtClean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à recruter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 </a:t>
            </a:r>
            <a:r>
              <a:rPr kumimoji="0" lang="fr-FR" sz="1800" i="0" u="none" strike="noStrike" kern="1200" cap="none" spc="0" normalizeH="0" baseline="0" noProof="0" dirty="0" smtClean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;</a:t>
            </a:r>
            <a:endParaRPr kumimoji="0" lang="fr-FR" sz="1800" i="0" u="none" strike="noStrike" kern="1200" cap="none" spc="0" normalizeH="0" baseline="0" noProof="0" dirty="0">
              <a:ln>
                <a:noFill/>
              </a:ln>
              <a:solidFill>
                <a:srgbClr val="0C419A"/>
              </a:solidFill>
              <a:effectLst/>
              <a:uLnTx/>
              <a:uFillTx/>
              <a:latin typeface="Arial" panose="020B0604020202020204"/>
            </a:endParaRPr>
          </a:p>
          <a:p>
            <a:pPr marL="174625" marR="0" lvl="1" indent="-174625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C74E5A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H</a:t>
            </a:r>
            <a:r>
              <a:rPr kumimoji="0" lang="fr-FR" sz="1800" i="0" u="none" strike="noStrike" kern="1200" cap="none" spc="0" normalizeH="0" baseline="0" noProof="0" dirty="0" smtClean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ausse 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</a:rPr>
              <a:t>des cotisations AT/MP.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rgbClr val="0C419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 </a:t>
            </a:r>
          </a:p>
        </p:txBody>
      </p:sp>
      <p:sp>
        <p:nvSpPr>
          <p:cNvPr id="17" name="Espace réservé du texte 1"/>
          <p:cNvSpPr txBox="1">
            <a:spLocks/>
          </p:cNvSpPr>
          <p:nvPr/>
        </p:nvSpPr>
        <p:spPr>
          <a:xfrm>
            <a:off x="1509861" y="2228760"/>
            <a:ext cx="4110601" cy="529842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Symbol" panose="05050102010706020507" pitchFamily="18" charset="2"/>
              <a:buNone/>
              <a:defRPr sz="20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74625" indent="-17462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8415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0225" indent="-1714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809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7FAD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74E5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Directs</a:t>
            </a:r>
            <a:endParaRPr kumimoji="0" lang="fr-FR" sz="2800" b="1" i="0" u="none" strike="noStrike" kern="1200" cap="none" spc="0" normalizeH="0" baseline="0" noProof="0" dirty="0" smtClean="0">
              <a:ln>
                <a:noFill/>
              </a:ln>
              <a:solidFill>
                <a:srgbClr val="C74E5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Espace réservé du texte 1"/>
          <p:cNvSpPr txBox="1">
            <a:spLocks/>
          </p:cNvSpPr>
          <p:nvPr/>
        </p:nvSpPr>
        <p:spPr>
          <a:xfrm>
            <a:off x="6867727" y="2259529"/>
            <a:ext cx="4110601" cy="529842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Symbol" panose="05050102010706020507" pitchFamily="18" charset="2"/>
              <a:buNone/>
              <a:defRPr sz="20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74625" indent="-17462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8415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0225" indent="-1714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809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7FAD"/>
              </a:buClr>
              <a:buSzTx/>
              <a:buFont typeface="Symbol" panose="05050102010706020507" pitchFamily="18" charset="2"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74E5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Indirects</a:t>
            </a:r>
          </a:p>
        </p:txBody>
      </p:sp>
      <p:grpSp>
        <p:nvGrpSpPr>
          <p:cNvPr id="19" name="Groupe 18"/>
          <p:cNvGrpSpPr/>
          <p:nvPr/>
        </p:nvGrpSpPr>
        <p:grpSpPr>
          <a:xfrm>
            <a:off x="709362" y="1762187"/>
            <a:ext cx="1013835" cy="1013835"/>
            <a:chOff x="7263698" y="3976530"/>
            <a:chExt cx="1013835" cy="1013835"/>
          </a:xfrm>
        </p:grpSpPr>
        <p:sp>
          <p:nvSpPr>
            <p:cNvPr id="20" name="Ellipse 19"/>
            <p:cNvSpPr/>
            <p:nvPr/>
          </p:nvSpPr>
          <p:spPr>
            <a:xfrm>
              <a:off x="7293413" y="3993950"/>
              <a:ext cx="984120" cy="978995"/>
            </a:xfrm>
            <a:prstGeom prst="ellipse">
              <a:avLst/>
            </a:prstGeom>
            <a:solidFill>
              <a:srgbClr val="C74E5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21" name="Picture 2" descr="\\Nt35-1\drp\Communication\_LOGOS CHARTES MASQUES &amp; PICTOS\Banque de pictogrammes\PICTOS AMRP et Maladie (fusionnés)\PNG_Fond Bleu\Euro 1.png"/>
            <p:cNvPicPr>
              <a:picLocks noChangeAspect="1" noChangeArrowheads="1"/>
            </p:cNvPicPr>
            <p:nvPr/>
          </p:nvPicPr>
          <p:blipFill>
            <a:blip r:embed="rId4">
              <a:duotone>
                <a:srgbClr val="A05EB5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39700" y1="30712" x2="39700" y2="30712"/>
                          <a14:foregroundMark x1="40449" y1="40824" x2="40449" y2="40824"/>
                          <a14:backgroundMark x1="17228" y1="41573" x2="17228" y2="41573"/>
                          <a14:backgroundMark x1="20225" y1="34831" x2="20225" y2="34831"/>
                          <a14:backgroundMark x1="16479" y1="47191" x2="16479" y2="47191"/>
                          <a14:backgroundMark x1="17603" y1="54307" x2="17603" y2="54307"/>
                          <a14:backgroundMark x1="21723" y1="61423" x2="21723" y2="61423"/>
                          <a14:backgroundMark x1="23970" y1="29963" x2="23970" y2="29963"/>
                          <a14:backgroundMark x1="41199" y1="32584" x2="38202" y2="32959"/>
                          <a14:backgroundMark x1="41573" y1="31835" x2="38202" y2="32210"/>
                          <a14:backgroundMark x1="40075" y1="41573" x2="40075" y2="4157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63698" y="3976530"/>
              <a:ext cx="1013835" cy="10138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2" name="ZoneTexte 21"/>
          <p:cNvSpPr txBox="1"/>
          <p:nvPr/>
        </p:nvSpPr>
        <p:spPr>
          <a:xfrm rot="20118872">
            <a:off x="1242747" y="2886963"/>
            <a:ext cx="9716923" cy="1231106"/>
          </a:xfrm>
          <a:prstGeom prst="rect">
            <a:avLst/>
          </a:prstGeom>
          <a:solidFill>
            <a:schemeClr val="bg1"/>
          </a:solidFill>
          <a:ln w="19050">
            <a:solidFill>
              <a:srgbClr val="D05559"/>
            </a:solidFill>
          </a:ln>
        </p:spPr>
        <p:txBody>
          <a:bodyPr wrap="square" rtlCol="0">
            <a:spAutoFit/>
          </a:bodyPr>
          <a:lstStyle/>
          <a:p>
            <a:endParaRPr lang="fr-FR" b="1" dirty="0">
              <a:solidFill>
                <a:srgbClr val="34764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3600" b="1" dirty="0">
                <a:solidFill>
                  <a:srgbClr val="D055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Coûts indirects = 3 à 5 fois x Coûts directs</a:t>
            </a:r>
          </a:p>
          <a:p>
            <a:endParaRPr lang="fr-FR" b="1" dirty="0">
              <a:solidFill>
                <a:srgbClr val="34764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803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909AEF4-17F2-5E77-B392-8656FF017AF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12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/>
          <a:srcRect l="21007" t="11805" r="52990" b="63137"/>
          <a:stretch/>
        </p:blipFill>
        <p:spPr>
          <a:xfrm>
            <a:off x="9283700" y="30612"/>
            <a:ext cx="2584450" cy="149429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550" y="115673"/>
            <a:ext cx="4464599" cy="617652"/>
          </a:xfrm>
          <a:prstGeom prst="rect">
            <a:avLst/>
          </a:prstGeom>
        </p:spPr>
      </p:pic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78E52A41-313D-9EA5-D26E-3DCC5DFA60F5}"/>
              </a:ext>
            </a:extLst>
          </p:cNvPr>
          <p:cNvSpPr txBox="1">
            <a:spLocks/>
          </p:cNvSpPr>
          <p:nvPr/>
        </p:nvSpPr>
        <p:spPr>
          <a:xfrm>
            <a:off x="895997" y="777759"/>
            <a:ext cx="8096152" cy="782193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Symbol" panose="05050102010706020507" pitchFamily="18" charset="2"/>
              <a:buNone/>
              <a:defRPr sz="20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74625" indent="-17462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8415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0225" indent="-1714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809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b="1" dirty="0" smtClean="0">
                <a:solidFill>
                  <a:srgbClr val="FFC000"/>
                </a:solidFill>
              </a:rPr>
              <a:t>PREVENTION ET CONDITIONS DE TRAVAIL COMME LEVIER DE PERFORMANCE D’ENTREPRISES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895997" y="1657570"/>
            <a:ext cx="10972153" cy="4642241"/>
          </a:xfrm>
        </p:spPr>
        <p:txBody>
          <a:bodyPr/>
          <a:lstStyle/>
          <a:p>
            <a:r>
              <a:rPr lang="fr-FR" dirty="0" smtClean="0"/>
              <a:t>POURQUOI</a:t>
            </a:r>
            <a:endParaRPr lang="fr-FR" dirty="0"/>
          </a:p>
        </p:txBody>
      </p:sp>
      <p:sp>
        <p:nvSpPr>
          <p:cNvPr id="23" name="Espace réservé du texte 7">
            <a:extLst>
              <a:ext uri="{FF2B5EF4-FFF2-40B4-BE49-F238E27FC236}">
                <a16:creationId xmlns:a16="http://schemas.microsoft.com/office/drawing/2014/main" id="{58EB1407-72AD-3A51-57E8-6168CCFA68F9}"/>
              </a:ext>
            </a:extLst>
          </p:cNvPr>
          <p:cNvSpPr txBox="1">
            <a:spLocks/>
          </p:cNvSpPr>
          <p:nvPr/>
        </p:nvSpPr>
        <p:spPr>
          <a:xfrm>
            <a:off x="5027472" y="1768580"/>
            <a:ext cx="6223233" cy="1717570"/>
          </a:xfrm>
          <a:prstGeom prst="rect">
            <a:avLst/>
          </a:prstGeom>
          <a:solidFill>
            <a:schemeClr val="accent2">
              <a:lumMod val="90000"/>
            </a:schemeClr>
          </a:solidFill>
          <a:ln>
            <a:solidFill>
              <a:schemeClr val="accent1"/>
            </a:solidFill>
          </a:ln>
        </p:spPr>
        <p:txBody>
          <a:bodyPr lIns="108000" tIns="36000" rIns="108000" bIns="3600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Symbol" panose="05050102010706020507" pitchFamily="18" charset="2"/>
              <a:buNone/>
              <a:defRPr sz="3600" b="1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80975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542925" marR="0" indent="-1841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tabLst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809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1" algn="ctr"/>
            <a:r>
              <a:rPr lang="fr-FR" sz="2400" b="1" dirty="0" smtClean="0">
                <a:solidFill>
                  <a:schemeClr val="tx2"/>
                </a:solidFill>
              </a:rPr>
              <a:t>obligation légale pour les employeurs en assurant la santé et la sécurité des salariés vis-à-vis des risques importants auxquels ils sont exposés.</a:t>
            </a:r>
          </a:p>
          <a:p>
            <a:endParaRPr lang="fr-FR" dirty="0"/>
          </a:p>
        </p:txBody>
      </p:sp>
      <p:sp>
        <p:nvSpPr>
          <p:cNvPr id="24" name="Espace réservé du texte 7">
            <a:extLst>
              <a:ext uri="{FF2B5EF4-FFF2-40B4-BE49-F238E27FC236}">
                <a16:creationId xmlns:a16="http://schemas.microsoft.com/office/drawing/2014/main" id="{58EB1407-72AD-3A51-57E8-6168CCFA68F9}"/>
              </a:ext>
            </a:extLst>
          </p:cNvPr>
          <p:cNvSpPr txBox="1">
            <a:spLocks/>
          </p:cNvSpPr>
          <p:nvPr/>
        </p:nvSpPr>
        <p:spPr>
          <a:xfrm>
            <a:off x="5027473" y="3708401"/>
            <a:ext cx="6223233" cy="2591410"/>
          </a:xfrm>
          <a:prstGeom prst="rect">
            <a:avLst/>
          </a:prstGeom>
          <a:solidFill>
            <a:schemeClr val="accent2">
              <a:lumMod val="90000"/>
            </a:schemeClr>
          </a:solidFill>
          <a:ln>
            <a:solidFill>
              <a:schemeClr val="accent1"/>
            </a:solidFill>
          </a:ln>
        </p:spPr>
        <p:txBody>
          <a:bodyPr lIns="108000" tIns="36000" rIns="108000" bIns="3600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Symbol" panose="05050102010706020507" pitchFamily="18" charset="2"/>
              <a:buNone/>
              <a:defRPr sz="36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80975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542925" marR="0" indent="-1841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tabLst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809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1" algn="ctr"/>
            <a:r>
              <a:rPr lang="fr-FR" sz="2400" b="1" dirty="0">
                <a:solidFill>
                  <a:schemeClr val="tx2"/>
                </a:solidFill>
              </a:rPr>
              <a:t>Un gain pour la performance de l’entreprise</a:t>
            </a:r>
          </a:p>
          <a:p>
            <a:pPr marL="12700" lvl="1" algn="just"/>
            <a:r>
              <a:rPr lang="fr-FR" sz="1600" dirty="0" smtClean="0">
                <a:solidFill>
                  <a:schemeClr val="tx2"/>
                </a:solidFill>
                <a:sym typeface="Wingdings 2" panose="05020102010507070707" pitchFamily="18" charset="2"/>
              </a:rPr>
              <a:t> </a:t>
            </a:r>
            <a:r>
              <a:rPr lang="fr-FR" sz="1600" dirty="0" smtClean="0">
                <a:solidFill>
                  <a:schemeClr val="tx2"/>
                </a:solidFill>
              </a:rPr>
              <a:t>Réduction du Nombre D’Arrêts et d’AT</a:t>
            </a:r>
          </a:p>
          <a:p>
            <a:pPr marL="298450" lvl="1" indent="-285750" algn="just">
              <a:buFont typeface="Wingdings 2" panose="05020102010507070707" pitchFamily="18" charset="2"/>
              <a:buChar char="¡"/>
            </a:pPr>
            <a:r>
              <a:rPr lang="fr-FR" sz="1600" dirty="0" err="1" smtClean="0">
                <a:solidFill>
                  <a:schemeClr val="tx2"/>
                </a:solidFill>
              </a:rPr>
              <a:t>Meilleurees</a:t>
            </a:r>
            <a:r>
              <a:rPr lang="fr-FR" sz="1600" dirty="0" smtClean="0">
                <a:solidFill>
                  <a:schemeClr val="tx2"/>
                </a:solidFill>
              </a:rPr>
              <a:t> Conditions de Travail,</a:t>
            </a:r>
          </a:p>
          <a:p>
            <a:pPr marL="298450" lvl="1" indent="-285750" algn="just">
              <a:buFont typeface="Wingdings 2" panose="05020102010507070707" pitchFamily="18" charset="2"/>
              <a:buChar char="¡"/>
            </a:pPr>
            <a:r>
              <a:rPr lang="fr-FR" sz="1600" dirty="0" smtClean="0">
                <a:solidFill>
                  <a:schemeClr val="tx2"/>
                </a:solidFill>
              </a:rPr>
              <a:t>Réduction du TURN OVER, </a:t>
            </a:r>
          </a:p>
          <a:p>
            <a:pPr marL="298450" lvl="1" indent="-285750" algn="just">
              <a:buFont typeface="Wingdings 2" panose="05020102010507070707" pitchFamily="18" charset="2"/>
              <a:buChar char="¡"/>
            </a:pPr>
            <a:r>
              <a:rPr lang="fr-FR" sz="1600" dirty="0" smtClean="0">
                <a:solidFill>
                  <a:schemeClr val="tx2"/>
                </a:solidFill>
              </a:rPr>
              <a:t>Meilleure Image et Attractivité de l’entreprise </a:t>
            </a:r>
          </a:p>
          <a:p>
            <a:pPr marL="298450" lvl="1" indent="-285750" algn="just">
              <a:buFont typeface="Wingdings 2" panose="05020102010507070707" pitchFamily="18" charset="2"/>
              <a:buChar char="¡"/>
            </a:pPr>
            <a:r>
              <a:rPr lang="fr-FR" sz="1600" dirty="0" smtClean="0">
                <a:solidFill>
                  <a:schemeClr val="tx2"/>
                </a:solidFill>
              </a:rPr>
              <a:t>Meilleure Productivité</a:t>
            </a:r>
            <a:endParaRPr lang="fr-FR" sz="1600" dirty="0">
              <a:solidFill>
                <a:schemeClr val="tx2"/>
              </a:solidFill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5838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909AEF4-17F2-5E77-B392-8656FF017AF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13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/>
          <a:srcRect l="21007" t="11805" r="52990" b="63137"/>
          <a:stretch/>
        </p:blipFill>
        <p:spPr>
          <a:xfrm>
            <a:off x="9563100" y="0"/>
            <a:ext cx="2247900" cy="1299705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550" y="115673"/>
            <a:ext cx="4464599" cy="617652"/>
          </a:xfrm>
          <a:prstGeom prst="rect">
            <a:avLst/>
          </a:prstGeom>
        </p:spPr>
      </p:pic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78E52A41-313D-9EA5-D26E-3DCC5DFA60F5}"/>
              </a:ext>
            </a:extLst>
          </p:cNvPr>
          <p:cNvSpPr txBox="1">
            <a:spLocks/>
          </p:cNvSpPr>
          <p:nvPr/>
        </p:nvSpPr>
        <p:spPr>
          <a:xfrm>
            <a:off x="1019175" y="201816"/>
            <a:ext cx="8096152" cy="782193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Symbol" panose="05050102010706020507" pitchFamily="18" charset="2"/>
              <a:buNone/>
              <a:defRPr sz="20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74625" indent="-17462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8415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0225" indent="-1714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809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b="1" dirty="0" smtClean="0">
                <a:solidFill>
                  <a:srgbClr val="FFC000"/>
                </a:solidFill>
              </a:rPr>
              <a:t>PREVENTION ET CONDITIONS DE TRAVAIL COMME LEVIER DE PERFORMANCE D’ENTREPRISES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838847" y="1092255"/>
            <a:ext cx="10972153" cy="5416494"/>
          </a:xfrm>
        </p:spPr>
        <p:txBody>
          <a:bodyPr/>
          <a:lstStyle/>
          <a:p>
            <a:r>
              <a:rPr lang="fr-FR" sz="3200" dirty="0" smtClean="0"/>
              <a:t>POURQUOI: La prévention un cercle vertueux</a:t>
            </a:r>
            <a:endParaRPr lang="fr-FR" sz="3200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4"/>
          <a:srcRect l="23818" t="23669" r="40591" b="20602"/>
          <a:stretch/>
        </p:blipFill>
        <p:spPr>
          <a:xfrm>
            <a:off x="2846034" y="1605937"/>
            <a:ext cx="5218465" cy="4902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037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909AEF4-17F2-5E77-B392-8656FF017AF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14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/>
          <a:srcRect l="21007" t="11805" r="52990" b="63137"/>
          <a:stretch/>
        </p:blipFill>
        <p:spPr>
          <a:xfrm>
            <a:off x="9283700" y="30612"/>
            <a:ext cx="2584450" cy="149429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550" y="115673"/>
            <a:ext cx="4464599" cy="617652"/>
          </a:xfrm>
          <a:prstGeom prst="rect">
            <a:avLst/>
          </a:prstGeom>
        </p:spPr>
      </p:pic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78E52A41-313D-9EA5-D26E-3DCC5DFA60F5}"/>
              </a:ext>
            </a:extLst>
          </p:cNvPr>
          <p:cNvSpPr txBox="1">
            <a:spLocks/>
          </p:cNvSpPr>
          <p:nvPr/>
        </p:nvSpPr>
        <p:spPr>
          <a:xfrm>
            <a:off x="895997" y="777759"/>
            <a:ext cx="8096152" cy="782193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Symbol" panose="05050102010706020507" pitchFamily="18" charset="2"/>
              <a:buNone/>
              <a:defRPr sz="20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74625" indent="-17462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8415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0225" indent="-1714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809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b="1" dirty="0" smtClean="0">
                <a:solidFill>
                  <a:srgbClr val="FFC000"/>
                </a:solidFill>
              </a:rPr>
              <a:t>PREVENTION ET CONDITIONS DE TRAVAIL COMME LEVIER DE PERFORMANCE D’ENTREPRISES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895997" y="1657570"/>
            <a:ext cx="10972153" cy="4642241"/>
          </a:xfrm>
        </p:spPr>
        <p:txBody>
          <a:bodyPr/>
          <a:lstStyle/>
          <a:p>
            <a:r>
              <a:rPr lang="fr-FR" sz="2800" dirty="0" smtClean="0"/>
              <a:t>LES LEVIERS</a:t>
            </a:r>
            <a:r>
              <a:rPr lang="fr-FR" dirty="0" smtClean="0"/>
              <a:t>…</a:t>
            </a:r>
            <a:endParaRPr lang="fr-FR" dirty="0"/>
          </a:p>
        </p:txBody>
      </p:sp>
      <p:sp>
        <p:nvSpPr>
          <p:cNvPr id="23" name="Espace réservé du texte 7">
            <a:extLst>
              <a:ext uri="{FF2B5EF4-FFF2-40B4-BE49-F238E27FC236}">
                <a16:creationId xmlns:a16="http://schemas.microsoft.com/office/drawing/2014/main" id="{58EB1407-72AD-3A51-57E8-6168CCFA68F9}"/>
              </a:ext>
            </a:extLst>
          </p:cNvPr>
          <p:cNvSpPr txBox="1">
            <a:spLocks/>
          </p:cNvSpPr>
          <p:nvPr/>
        </p:nvSpPr>
        <p:spPr>
          <a:xfrm>
            <a:off x="1019174" y="2321030"/>
            <a:ext cx="9166225" cy="860320"/>
          </a:xfrm>
          <a:prstGeom prst="rect">
            <a:avLst/>
          </a:prstGeom>
          <a:solidFill>
            <a:schemeClr val="accent2">
              <a:lumMod val="90000"/>
            </a:schemeClr>
          </a:solidFill>
          <a:ln>
            <a:solidFill>
              <a:schemeClr val="accent1"/>
            </a:solidFill>
          </a:ln>
        </p:spPr>
        <p:txBody>
          <a:bodyPr lIns="108000" tIns="36000" rIns="108000" bIns="3600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Symbol" panose="05050102010706020507" pitchFamily="18" charset="2"/>
              <a:buNone/>
              <a:defRPr sz="3600" b="1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80975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542925" marR="0" indent="-1841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tabLst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809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1"/>
            <a:r>
              <a:rPr lang="fr-FR" sz="2400" b="1" dirty="0" smtClean="0">
                <a:solidFill>
                  <a:schemeClr val="tx2"/>
                </a:solidFill>
              </a:rPr>
              <a:t>ORGANISATION GLOBALE DU CHANTIER (levier organisationnel)</a:t>
            </a:r>
          </a:p>
          <a:p>
            <a:endParaRPr lang="fr-FR" dirty="0"/>
          </a:p>
        </p:txBody>
      </p:sp>
      <p:sp>
        <p:nvSpPr>
          <p:cNvPr id="10" name="Espace réservé du texte 7">
            <a:extLst>
              <a:ext uri="{FF2B5EF4-FFF2-40B4-BE49-F238E27FC236}">
                <a16:creationId xmlns:a16="http://schemas.microsoft.com/office/drawing/2014/main" id="{58EB1407-72AD-3A51-57E8-6168CCFA68F9}"/>
              </a:ext>
            </a:extLst>
          </p:cNvPr>
          <p:cNvSpPr txBox="1">
            <a:spLocks/>
          </p:cNvSpPr>
          <p:nvPr/>
        </p:nvSpPr>
        <p:spPr>
          <a:xfrm>
            <a:off x="1019174" y="3409319"/>
            <a:ext cx="9166225" cy="860320"/>
          </a:xfrm>
          <a:prstGeom prst="rect">
            <a:avLst/>
          </a:prstGeom>
          <a:solidFill>
            <a:schemeClr val="accent2">
              <a:lumMod val="90000"/>
            </a:schemeClr>
          </a:solidFill>
          <a:ln>
            <a:solidFill>
              <a:schemeClr val="accent1"/>
            </a:solidFill>
          </a:ln>
        </p:spPr>
        <p:txBody>
          <a:bodyPr lIns="108000" tIns="36000" rIns="108000" bIns="3600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Symbol" panose="05050102010706020507" pitchFamily="18" charset="2"/>
              <a:buNone/>
              <a:defRPr sz="3600" b="1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80975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542925" marR="0" indent="-1841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tabLst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809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1"/>
            <a:r>
              <a:rPr lang="fr-FR" sz="2400" b="1" dirty="0" smtClean="0">
                <a:solidFill>
                  <a:schemeClr val="tx2"/>
                </a:solidFill>
              </a:rPr>
              <a:t>CHOIX TECHNIQUES D’ENTREPRISE ET DE REALISATION (levier technique)</a:t>
            </a:r>
          </a:p>
          <a:p>
            <a:endParaRPr lang="fr-FR" dirty="0"/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58EB1407-72AD-3A51-57E8-6168CCFA68F9}"/>
              </a:ext>
            </a:extLst>
          </p:cNvPr>
          <p:cNvSpPr txBox="1">
            <a:spLocks/>
          </p:cNvSpPr>
          <p:nvPr/>
        </p:nvSpPr>
        <p:spPr>
          <a:xfrm>
            <a:off x="1019173" y="4587980"/>
            <a:ext cx="9166225" cy="860320"/>
          </a:xfrm>
          <a:prstGeom prst="rect">
            <a:avLst/>
          </a:prstGeom>
          <a:solidFill>
            <a:schemeClr val="accent2">
              <a:lumMod val="90000"/>
            </a:schemeClr>
          </a:solidFill>
          <a:ln>
            <a:solidFill>
              <a:schemeClr val="accent1"/>
            </a:solidFill>
          </a:ln>
        </p:spPr>
        <p:txBody>
          <a:bodyPr lIns="108000" tIns="36000" rIns="108000" bIns="3600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Symbol" panose="05050102010706020507" pitchFamily="18" charset="2"/>
              <a:buNone/>
              <a:defRPr sz="3600" b="1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80975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542925" marR="0" indent="-1841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tabLst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809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1"/>
            <a:r>
              <a:rPr lang="fr-FR" sz="2400" b="1" dirty="0" smtClean="0">
                <a:solidFill>
                  <a:schemeClr val="tx2"/>
                </a:solidFill>
              </a:rPr>
              <a:t>FORMATION DES OPERATEURS(levier humain)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1192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909AEF4-17F2-5E77-B392-8656FF017AF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15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/>
          <a:srcRect l="21007" t="11805" r="52990" b="63137"/>
          <a:stretch/>
        </p:blipFill>
        <p:spPr>
          <a:xfrm>
            <a:off x="9283700" y="30612"/>
            <a:ext cx="2584450" cy="149429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550" y="115673"/>
            <a:ext cx="4464599" cy="617652"/>
          </a:xfrm>
          <a:prstGeom prst="rect">
            <a:avLst/>
          </a:prstGeom>
        </p:spPr>
      </p:pic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78E52A41-313D-9EA5-D26E-3DCC5DFA60F5}"/>
              </a:ext>
            </a:extLst>
          </p:cNvPr>
          <p:cNvSpPr txBox="1">
            <a:spLocks/>
          </p:cNvSpPr>
          <p:nvPr/>
        </p:nvSpPr>
        <p:spPr>
          <a:xfrm>
            <a:off x="1019175" y="115673"/>
            <a:ext cx="8096152" cy="782193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Symbol" panose="05050102010706020507" pitchFamily="18" charset="2"/>
              <a:buNone/>
              <a:defRPr sz="20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74625" indent="-17462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8415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0225" indent="-1714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809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b="1" dirty="0" smtClean="0">
                <a:solidFill>
                  <a:srgbClr val="FFC000"/>
                </a:solidFill>
              </a:rPr>
              <a:t>PREVENTION ET CONDITIONS DE TRAVAIL COMME LEVIER DE PERFORMANCE D’ENTREPRISES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895997" y="1657570"/>
            <a:ext cx="10972153" cy="4642241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3" name="Espace réservé du texte 7">
            <a:extLst>
              <a:ext uri="{FF2B5EF4-FFF2-40B4-BE49-F238E27FC236}">
                <a16:creationId xmlns:a16="http://schemas.microsoft.com/office/drawing/2014/main" id="{58EB1407-72AD-3A51-57E8-6168CCFA68F9}"/>
              </a:ext>
            </a:extLst>
          </p:cNvPr>
          <p:cNvSpPr txBox="1">
            <a:spLocks/>
          </p:cNvSpPr>
          <p:nvPr/>
        </p:nvSpPr>
        <p:spPr>
          <a:xfrm>
            <a:off x="1019175" y="897866"/>
            <a:ext cx="9166225" cy="860320"/>
          </a:xfrm>
          <a:prstGeom prst="rect">
            <a:avLst/>
          </a:prstGeom>
          <a:solidFill>
            <a:schemeClr val="accent2">
              <a:lumMod val="90000"/>
            </a:schemeClr>
          </a:solidFill>
          <a:ln>
            <a:solidFill>
              <a:schemeClr val="accent1"/>
            </a:solidFill>
          </a:ln>
        </p:spPr>
        <p:txBody>
          <a:bodyPr lIns="108000" tIns="36000" rIns="108000" bIns="3600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Symbol" panose="05050102010706020507" pitchFamily="18" charset="2"/>
              <a:buNone/>
              <a:defRPr sz="3600" b="1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80975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542925" marR="0" indent="-1841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tabLst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809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1"/>
            <a:r>
              <a:rPr lang="fr-FR" sz="2000" b="1" dirty="0" smtClean="0">
                <a:solidFill>
                  <a:schemeClr val="tx2"/>
                </a:solidFill>
              </a:rPr>
              <a:t>ORGANISATION GLOBALE DU CHANTIER: AMELIORER LES ACCES AUX OUVRAGES </a:t>
            </a:r>
            <a:endParaRPr lang="fr-FR" sz="24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4"/>
          <a:srcRect l="34479" t="22279" r="19722" b="42477"/>
          <a:stretch/>
        </p:blipFill>
        <p:spPr>
          <a:xfrm>
            <a:off x="215900" y="1663899"/>
            <a:ext cx="5416550" cy="2500894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5"/>
          <a:srcRect l="45973" t="20832" r="11910" b="55383"/>
          <a:stretch/>
        </p:blipFill>
        <p:spPr>
          <a:xfrm>
            <a:off x="4489450" y="4324350"/>
            <a:ext cx="7702550" cy="2609850"/>
          </a:xfrm>
          <a:prstGeom prst="rect">
            <a:avLst/>
          </a:prstGeom>
        </p:spPr>
      </p:pic>
      <p:sp>
        <p:nvSpPr>
          <p:cNvPr id="8" name="Flèche courbée vers le bas 7"/>
          <p:cNvSpPr/>
          <p:nvPr/>
        </p:nvSpPr>
        <p:spPr>
          <a:xfrm rot="1798457">
            <a:off x="5750869" y="2957761"/>
            <a:ext cx="2110581" cy="1039067"/>
          </a:xfrm>
          <a:prstGeom prst="curvedDown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6"/>
          <a:srcRect l="36702" t="14352" r="21875" b="53415"/>
          <a:stretch/>
        </p:blipFill>
        <p:spPr>
          <a:xfrm>
            <a:off x="78728" y="4662740"/>
            <a:ext cx="4429772" cy="2068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597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909AEF4-17F2-5E77-B392-8656FF017AF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16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/>
          <a:srcRect l="21007" t="11805" r="52990" b="63137"/>
          <a:stretch/>
        </p:blipFill>
        <p:spPr>
          <a:xfrm>
            <a:off x="9283700" y="30612"/>
            <a:ext cx="2584450" cy="149429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550" y="115673"/>
            <a:ext cx="4464599" cy="617652"/>
          </a:xfrm>
          <a:prstGeom prst="rect">
            <a:avLst/>
          </a:prstGeom>
        </p:spPr>
      </p:pic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78E52A41-313D-9EA5-D26E-3DCC5DFA60F5}"/>
              </a:ext>
            </a:extLst>
          </p:cNvPr>
          <p:cNvSpPr txBox="1">
            <a:spLocks/>
          </p:cNvSpPr>
          <p:nvPr/>
        </p:nvSpPr>
        <p:spPr>
          <a:xfrm>
            <a:off x="1019175" y="115673"/>
            <a:ext cx="8096152" cy="782193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Symbol" panose="05050102010706020507" pitchFamily="18" charset="2"/>
              <a:buNone/>
              <a:defRPr sz="20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74625" indent="-17462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8415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0225" indent="-1714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809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b="1" dirty="0" smtClean="0">
                <a:solidFill>
                  <a:srgbClr val="FFC000"/>
                </a:solidFill>
              </a:rPr>
              <a:t>PREVENTION ET CONDITIONS DE TRAVAIL COMME LEVIER DE PERFORMANCE D’ENTREPRISES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895997" y="1657570"/>
            <a:ext cx="10972153" cy="4642241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3" name="Espace réservé du texte 7">
            <a:extLst>
              <a:ext uri="{FF2B5EF4-FFF2-40B4-BE49-F238E27FC236}">
                <a16:creationId xmlns:a16="http://schemas.microsoft.com/office/drawing/2014/main" id="{58EB1407-72AD-3A51-57E8-6168CCFA68F9}"/>
              </a:ext>
            </a:extLst>
          </p:cNvPr>
          <p:cNvSpPr txBox="1">
            <a:spLocks/>
          </p:cNvSpPr>
          <p:nvPr/>
        </p:nvSpPr>
        <p:spPr>
          <a:xfrm>
            <a:off x="1019175" y="897866"/>
            <a:ext cx="9166225" cy="860320"/>
          </a:xfrm>
          <a:prstGeom prst="rect">
            <a:avLst/>
          </a:prstGeom>
          <a:solidFill>
            <a:schemeClr val="accent2">
              <a:lumMod val="90000"/>
            </a:schemeClr>
          </a:solidFill>
          <a:ln>
            <a:solidFill>
              <a:schemeClr val="accent1"/>
            </a:solidFill>
          </a:ln>
        </p:spPr>
        <p:txBody>
          <a:bodyPr lIns="108000" tIns="36000" rIns="108000" bIns="3600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Symbol" panose="05050102010706020507" pitchFamily="18" charset="2"/>
              <a:buNone/>
              <a:defRPr sz="3600" b="1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80975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542925" marR="0" indent="-1841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tabLst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809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1"/>
            <a:r>
              <a:rPr lang="fr-FR" sz="2000" b="1" dirty="0" smtClean="0">
                <a:solidFill>
                  <a:schemeClr val="tx2"/>
                </a:solidFill>
              </a:rPr>
              <a:t>ORGANISATION GLOBALE DU CHANTIER:LES VOIES D’ACCES </a:t>
            </a:r>
            <a:endParaRPr lang="fr-FR" sz="2400" dirty="0"/>
          </a:p>
        </p:txBody>
      </p:sp>
      <p:sp>
        <p:nvSpPr>
          <p:cNvPr id="8" name="Flèche courbée vers le bas 7"/>
          <p:cNvSpPr/>
          <p:nvPr/>
        </p:nvSpPr>
        <p:spPr>
          <a:xfrm rot="1798457">
            <a:off x="5649130" y="3180011"/>
            <a:ext cx="2110581" cy="1039067"/>
          </a:xfrm>
          <a:prstGeom prst="curvedDown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4"/>
          <a:srcRect l="33715" t="16725" r="19098" b="48785"/>
          <a:stretch/>
        </p:blipFill>
        <p:spPr>
          <a:xfrm>
            <a:off x="207962" y="1677057"/>
            <a:ext cx="5362898" cy="2351941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3" t="7699" r="-1743" b="20116"/>
          <a:stretch/>
        </p:blipFill>
        <p:spPr>
          <a:xfrm>
            <a:off x="4682796" y="4474332"/>
            <a:ext cx="1552176" cy="2426906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92" t="38391" r="1992" b="-5977"/>
          <a:stretch/>
        </p:blipFill>
        <p:spPr>
          <a:xfrm>
            <a:off x="6080333" y="4412048"/>
            <a:ext cx="1904572" cy="2788220"/>
          </a:xfrm>
          <a:prstGeom prst="rect">
            <a:avLst/>
          </a:prstGeom>
        </p:spPr>
      </p:pic>
      <p:pic>
        <p:nvPicPr>
          <p:cNvPr id="17" name="Image 16"/>
          <p:cNvPicPr/>
          <p:nvPr/>
        </p:nvPicPr>
        <p:blipFill rotWithShape="1">
          <a:blip r:embed="rId7"/>
          <a:srcRect l="26901" t="26975" r="51175" b="43439"/>
          <a:stretch/>
        </p:blipFill>
        <p:spPr bwMode="auto">
          <a:xfrm>
            <a:off x="7859630" y="4412048"/>
            <a:ext cx="4152900" cy="25019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08447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909AEF4-17F2-5E77-B392-8656FF017AF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17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/>
          <a:srcRect l="21007" t="11805" r="52990" b="63137"/>
          <a:stretch/>
        </p:blipFill>
        <p:spPr>
          <a:xfrm>
            <a:off x="9283700" y="30612"/>
            <a:ext cx="2584450" cy="149429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550" y="115673"/>
            <a:ext cx="4464599" cy="617652"/>
          </a:xfrm>
          <a:prstGeom prst="rect">
            <a:avLst/>
          </a:prstGeom>
        </p:spPr>
      </p:pic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78E52A41-313D-9EA5-D26E-3DCC5DFA60F5}"/>
              </a:ext>
            </a:extLst>
          </p:cNvPr>
          <p:cNvSpPr txBox="1">
            <a:spLocks/>
          </p:cNvSpPr>
          <p:nvPr/>
        </p:nvSpPr>
        <p:spPr>
          <a:xfrm>
            <a:off x="1019175" y="115673"/>
            <a:ext cx="8096152" cy="782193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Symbol" panose="05050102010706020507" pitchFamily="18" charset="2"/>
              <a:buNone/>
              <a:defRPr sz="20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74625" indent="-17462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8415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0225" indent="-1714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809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b="1" dirty="0" smtClean="0">
                <a:solidFill>
                  <a:srgbClr val="FFC000"/>
                </a:solidFill>
              </a:rPr>
              <a:t>PREVENTION ET CONDITIONS DE TRAVAIL COMME LEVIER DE PERFORMANCE D’ENTREPRISES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835385" y="1812269"/>
            <a:ext cx="10972153" cy="4642241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3" name="Espace réservé du texte 7">
            <a:extLst>
              <a:ext uri="{FF2B5EF4-FFF2-40B4-BE49-F238E27FC236}">
                <a16:creationId xmlns:a16="http://schemas.microsoft.com/office/drawing/2014/main" id="{58EB1407-72AD-3A51-57E8-6168CCFA68F9}"/>
              </a:ext>
            </a:extLst>
          </p:cNvPr>
          <p:cNvSpPr txBox="1">
            <a:spLocks/>
          </p:cNvSpPr>
          <p:nvPr/>
        </p:nvSpPr>
        <p:spPr>
          <a:xfrm>
            <a:off x="895997" y="897866"/>
            <a:ext cx="9166225" cy="860320"/>
          </a:xfrm>
          <a:prstGeom prst="rect">
            <a:avLst/>
          </a:prstGeom>
          <a:solidFill>
            <a:schemeClr val="accent2">
              <a:lumMod val="90000"/>
            </a:schemeClr>
          </a:solidFill>
          <a:ln>
            <a:solidFill>
              <a:schemeClr val="accent1"/>
            </a:solidFill>
          </a:ln>
        </p:spPr>
        <p:txBody>
          <a:bodyPr lIns="108000" tIns="36000" rIns="108000" bIns="3600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Symbol" panose="05050102010706020507" pitchFamily="18" charset="2"/>
              <a:buNone/>
              <a:defRPr sz="3600" b="1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80975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542925" marR="0" indent="-1841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tabLst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809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1"/>
            <a:r>
              <a:rPr lang="fr-FR" sz="2000" b="1" dirty="0" smtClean="0">
                <a:solidFill>
                  <a:schemeClr val="tx2"/>
                </a:solidFill>
              </a:rPr>
              <a:t>ORGANISATION GLOBALE DU </a:t>
            </a:r>
            <a:r>
              <a:rPr lang="fr-FR" sz="2000" b="1" dirty="0" smtClean="0">
                <a:solidFill>
                  <a:schemeClr val="tx2"/>
                </a:solidFill>
              </a:rPr>
              <a:t>CHANTIER:ACCES EN HAUTEUR OU NIVEAU SUPERIEUR</a:t>
            </a:r>
            <a:endParaRPr lang="fr-FR" sz="2400" dirty="0"/>
          </a:p>
        </p:txBody>
      </p:sp>
      <p:sp>
        <p:nvSpPr>
          <p:cNvPr id="8" name="Flèche courbée vers le bas 7"/>
          <p:cNvSpPr/>
          <p:nvPr/>
        </p:nvSpPr>
        <p:spPr>
          <a:xfrm rot="1798457">
            <a:off x="6065193" y="2197636"/>
            <a:ext cx="2110581" cy="1039067"/>
          </a:xfrm>
          <a:prstGeom prst="curvedDown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4"/>
          <a:srcRect l="39477" t="25984" r="23059" b="42187"/>
          <a:stretch/>
        </p:blipFill>
        <p:spPr>
          <a:xfrm>
            <a:off x="835385" y="1758186"/>
            <a:ext cx="4851399" cy="2472910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01" b="20026"/>
          <a:stretch/>
        </p:blipFill>
        <p:spPr>
          <a:xfrm>
            <a:off x="5686784" y="3694451"/>
            <a:ext cx="2530141" cy="291956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6" r="16667"/>
          <a:stretch/>
        </p:blipFill>
        <p:spPr>
          <a:xfrm rot="5400000">
            <a:off x="7850089" y="3257158"/>
            <a:ext cx="3733799" cy="2845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648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909AEF4-17F2-5E77-B392-8656FF017AF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18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/>
          <a:srcRect l="21007" t="11805" r="52990" b="63137"/>
          <a:stretch/>
        </p:blipFill>
        <p:spPr>
          <a:xfrm>
            <a:off x="9283700" y="30612"/>
            <a:ext cx="2584450" cy="149429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550" y="115673"/>
            <a:ext cx="4464599" cy="617652"/>
          </a:xfrm>
          <a:prstGeom prst="rect">
            <a:avLst/>
          </a:prstGeom>
        </p:spPr>
      </p:pic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78E52A41-313D-9EA5-D26E-3DCC5DFA60F5}"/>
              </a:ext>
            </a:extLst>
          </p:cNvPr>
          <p:cNvSpPr txBox="1">
            <a:spLocks/>
          </p:cNvSpPr>
          <p:nvPr/>
        </p:nvSpPr>
        <p:spPr>
          <a:xfrm>
            <a:off x="1019175" y="115673"/>
            <a:ext cx="8096152" cy="782193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Symbol" panose="05050102010706020507" pitchFamily="18" charset="2"/>
              <a:buNone/>
              <a:defRPr sz="20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74625" indent="-17462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8415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0225" indent="-1714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809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b="1" dirty="0" smtClean="0">
                <a:solidFill>
                  <a:srgbClr val="FFC000"/>
                </a:solidFill>
              </a:rPr>
              <a:t>PREVENTION ET CONDITIONS DE TRAVAIL COMME LEVIER DE PERFORMANCE D’ENTREPRISES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835385" y="1812269"/>
            <a:ext cx="10972153" cy="4642241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3" name="Espace réservé du texte 7">
            <a:extLst>
              <a:ext uri="{FF2B5EF4-FFF2-40B4-BE49-F238E27FC236}">
                <a16:creationId xmlns:a16="http://schemas.microsoft.com/office/drawing/2014/main" id="{58EB1407-72AD-3A51-57E8-6168CCFA68F9}"/>
              </a:ext>
            </a:extLst>
          </p:cNvPr>
          <p:cNvSpPr txBox="1">
            <a:spLocks/>
          </p:cNvSpPr>
          <p:nvPr/>
        </p:nvSpPr>
        <p:spPr>
          <a:xfrm>
            <a:off x="895997" y="897866"/>
            <a:ext cx="9166225" cy="860320"/>
          </a:xfrm>
          <a:prstGeom prst="rect">
            <a:avLst/>
          </a:prstGeom>
          <a:solidFill>
            <a:schemeClr val="accent2">
              <a:lumMod val="90000"/>
            </a:schemeClr>
          </a:solidFill>
          <a:ln>
            <a:solidFill>
              <a:schemeClr val="accent1"/>
            </a:solidFill>
          </a:ln>
        </p:spPr>
        <p:txBody>
          <a:bodyPr lIns="108000" tIns="36000" rIns="108000" bIns="3600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Symbol" panose="05050102010706020507" pitchFamily="18" charset="2"/>
              <a:buNone/>
              <a:defRPr sz="3600" b="1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80975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542925" marR="0" indent="-1841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tabLst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809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1"/>
            <a:r>
              <a:rPr lang="fr-FR" sz="1600" b="1" dirty="0" smtClean="0">
                <a:solidFill>
                  <a:schemeClr val="tx2"/>
                </a:solidFill>
              </a:rPr>
              <a:t>ORGANISATION GLOBALE DU </a:t>
            </a:r>
            <a:r>
              <a:rPr lang="fr-FR" sz="1600" b="1" dirty="0" smtClean="0">
                <a:solidFill>
                  <a:schemeClr val="tx2"/>
                </a:solidFill>
              </a:rPr>
              <a:t>CHANTIER</a:t>
            </a:r>
            <a:r>
              <a:rPr lang="fr-FR" sz="2000" b="1" dirty="0" smtClean="0">
                <a:solidFill>
                  <a:schemeClr val="tx2"/>
                </a:solidFill>
              </a:rPr>
              <a:t>: LOGISTIQUE DE CHANTIER ET ACHEMINEMENT VERTICAL DES CHARGES</a:t>
            </a:r>
            <a:endParaRPr lang="fr-FR" sz="2400" dirty="0"/>
          </a:p>
        </p:txBody>
      </p:sp>
      <p:pic>
        <p:nvPicPr>
          <p:cNvPr id="12" name="Picture 3" descr="C:\Users\herthe-06318\Documents\TRAVAIL  EN LOCAL\LOGISTIQUE\20200129_101105_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90" r="36421" b="15491"/>
          <a:stretch/>
        </p:blipFill>
        <p:spPr bwMode="auto">
          <a:xfrm>
            <a:off x="440825" y="1758186"/>
            <a:ext cx="3022600" cy="360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C:\Users\herthe-06318\Documents\TRAVAIL  EN LOCAL\LOGISTIQUE\100_2625_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8864" y="1812269"/>
            <a:ext cx="2877909" cy="2297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9" descr="C:\Users\herthe-06318\Documents\TRAVAIL  EN LOCAL\LOGISTIQUE\100_2612_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8864" y="4287635"/>
            <a:ext cx="2877909" cy="2158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lèche droite 9"/>
          <p:cNvSpPr/>
          <p:nvPr/>
        </p:nvSpPr>
        <p:spPr>
          <a:xfrm>
            <a:off x="5946773" y="3105150"/>
            <a:ext cx="644527" cy="1543050"/>
          </a:xfrm>
          <a:prstGeom prst="right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5827576" y="2622089"/>
            <a:ext cx="4705350" cy="3022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028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909AEF4-17F2-5E77-B392-8656FF017AF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19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/>
          <a:srcRect l="21007" t="11805" r="52990" b="63137"/>
          <a:stretch/>
        </p:blipFill>
        <p:spPr>
          <a:xfrm>
            <a:off x="9283700" y="30612"/>
            <a:ext cx="2584450" cy="149429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550" y="115673"/>
            <a:ext cx="4464599" cy="617652"/>
          </a:xfrm>
          <a:prstGeom prst="rect">
            <a:avLst/>
          </a:prstGeom>
        </p:spPr>
      </p:pic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78E52A41-313D-9EA5-D26E-3DCC5DFA60F5}"/>
              </a:ext>
            </a:extLst>
          </p:cNvPr>
          <p:cNvSpPr txBox="1">
            <a:spLocks/>
          </p:cNvSpPr>
          <p:nvPr/>
        </p:nvSpPr>
        <p:spPr>
          <a:xfrm>
            <a:off x="1019175" y="115673"/>
            <a:ext cx="8096152" cy="782193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Symbol" panose="05050102010706020507" pitchFamily="18" charset="2"/>
              <a:buNone/>
              <a:defRPr sz="20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74625" indent="-17462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8415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0225" indent="-1714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809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b="1" dirty="0" smtClean="0">
                <a:solidFill>
                  <a:srgbClr val="FFC000"/>
                </a:solidFill>
              </a:rPr>
              <a:t>PREVENTION ET CONDITIONS DE TRAVAIL COMME LEVIER DE PERFORMANCE D’ENTREPRISES</a:t>
            </a:r>
          </a:p>
        </p:txBody>
      </p:sp>
      <p:sp>
        <p:nvSpPr>
          <p:cNvPr id="23" name="Espace réservé du texte 7">
            <a:extLst>
              <a:ext uri="{FF2B5EF4-FFF2-40B4-BE49-F238E27FC236}">
                <a16:creationId xmlns:a16="http://schemas.microsoft.com/office/drawing/2014/main" id="{58EB1407-72AD-3A51-57E8-6168CCFA68F9}"/>
              </a:ext>
            </a:extLst>
          </p:cNvPr>
          <p:cNvSpPr txBox="1">
            <a:spLocks/>
          </p:cNvSpPr>
          <p:nvPr/>
        </p:nvSpPr>
        <p:spPr>
          <a:xfrm>
            <a:off x="895997" y="897866"/>
            <a:ext cx="9166225" cy="860320"/>
          </a:xfrm>
          <a:prstGeom prst="rect">
            <a:avLst/>
          </a:prstGeom>
          <a:solidFill>
            <a:schemeClr val="accent2">
              <a:lumMod val="90000"/>
            </a:schemeClr>
          </a:solidFill>
          <a:ln>
            <a:solidFill>
              <a:schemeClr val="accent1"/>
            </a:solidFill>
          </a:ln>
        </p:spPr>
        <p:txBody>
          <a:bodyPr lIns="108000" tIns="36000" rIns="108000" bIns="3600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Symbol" panose="05050102010706020507" pitchFamily="18" charset="2"/>
              <a:buNone/>
              <a:defRPr sz="3600" b="1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80975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542925" marR="0" indent="-1841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tabLst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809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1"/>
            <a:r>
              <a:rPr lang="fr-FR" sz="1600" b="1" dirty="0" smtClean="0">
                <a:solidFill>
                  <a:schemeClr val="tx2"/>
                </a:solidFill>
              </a:rPr>
              <a:t>ORGANISATION GLOBALE DU </a:t>
            </a:r>
            <a:r>
              <a:rPr lang="fr-FR" sz="1600" b="1" dirty="0" smtClean="0">
                <a:solidFill>
                  <a:schemeClr val="tx2"/>
                </a:solidFill>
              </a:rPr>
              <a:t>CHANTIER</a:t>
            </a:r>
            <a:r>
              <a:rPr lang="fr-FR" sz="2000" b="1" dirty="0" smtClean="0">
                <a:solidFill>
                  <a:schemeClr val="tx2"/>
                </a:solidFill>
              </a:rPr>
              <a:t>: EXEMPLE COMPARATIF SUR UNE OPERATION DE 60 LOGEMENTS</a:t>
            </a:r>
            <a:endParaRPr lang="fr-FR" sz="240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4" y="1698458"/>
            <a:ext cx="3598507" cy="2546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ZoneTexte 19"/>
          <p:cNvSpPr txBox="1"/>
          <p:nvPr/>
        </p:nvSpPr>
        <p:spPr>
          <a:xfrm>
            <a:off x="549274" y="4730697"/>
            <a:ext cx="3273426" cy="662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kern="0" dirty="0" smtClean="0">
                <a:solidFill>
                  <a:srgbClr val="F6701F"/>
                </a:solidFill>
                <a:cs typeface="Arial"/>
                <a:sym typeface="Arial"/>
              </a:rPr>
              <a:t>Chantier 0:«</a:t>
            </a:r>
            <a:r>
              <a:rPr lang="fr-FR" b="1" kern="0" dirty="0" smtClean="0">
                <a:solidFill>
                  <a:srgbClr val="F6701F"/>
                </a:solidFill>
                <a:cs typeface="Arial"/>
                <a:sym typeface="Arial"/>
              </a:rPr>
              <a:t> Défaut d’organisation logistique </a:t>
            </a:r>
            <a:r>
              <a:rPr lang="fr-FR" b="1" kern="0" dirty="0" smtClean="0">
                <a:solidFill>
                  <a:srgbClr val="F6701F"/>
                </a:solidFill>
                <a:cs typeface="Arial"/>
                <a:sym typeface="Arial"/>
              </a:rPr>
              <a:t>»</a:t>
            </a:r>
            <a:endParaRPr lang="fr-FR" b="1" kern="0" dirty="0">
              <a:solidFill>
                <a:srgbClr val="F6701F"/>
              </a:solidFill>
              <a:cs typeface="Arial"/>
              <a:sym typeface="Arial"/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8786" y="1698457"/>
            <a:ext cx="3598508" cy="2546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ZoneTexte 23"/>
          <p:cNvSpPr txBox="1"/>
          <p:nvPr/>
        </p:nvSpPr>
        <p:spPr>
          <a:xfrm>
            <a:off x="4296423" y="4753213"/>
            <a:ext cx="3273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kern="0" dirty="0" smtClean="0">
                <a:solidFill>
                  <a:srgbClr val="F6701F"/>
                </a:solidFill>
                <a:cs typeface="Arial"/>
                <a:sym typeface="Arial"/>
              </a:rPr>
              <a:t>Chantier 2:«</a:t>
            </a:r>
            <a:r>
              <a:rPr lang="fr-FR" b="1" kern="0" dirty="0" smtClean="0">
                <a:solidFill>
                  <a:srgbClr val="F6701F"/>
                </a:solidFill>
                <a:cs typeface="Arial"/>
                <a:sym typeface="Arial"/>
              </a:rPr>
              <a:t> </a:t>
            </a:r>
            <a:r>
              <a:rPr lang="fr-FR" b="1" kern="0" dirty="0" smtClean="0">
                <a:solidFill>
                  <a:srgbClr val="F6701F"/>
                </a:solidFill>
                <a:cs typeface="Arial"/>
                <a:sym typeface="Arial"/>
              </a:rPr>
              <a:t>Recette + ascenseur définitif</a:t>
            </a:r>
            <a:r>
              <a:rPr lang="fr-FR" b="1" kern="0" dirty="0" smtClean="0">
                <a:solidFill>
                  <a:srgbClr val="F6701F"/>
                </a:solidFill>
                <a:cs typeface="Arial"/>
                <a:sym typeface="Arial"/>
              </a:rPr>
              <a:t> </a:t>
            </a:r>
            <a:r>
              <a:rPr lang="fr-FR" b="1" kern="0" dirty="0" smtClean="0">
                <a:solidFill>
                  <a:srgbClr val="F6701F"/>
                </a:solidFill>
                <a:cs typeface="Arial"/>
                <a:sym typeface="Arial"/>
              </a:rPr>
              <a:t>»</a:t>
            </a:r>
            <a:endParaRPr lang="fr-FR" b="1" kern="0" dirty="0">
              <a:solidFill>
                <a:srgbClr val="F6701F"/>
              </a:solidFill>
              <a:cs typeface="Arial"/>
              <a:sym typeface="Arial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8322323" y="4723102"/>
            <a:ext cx="3273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kern="0" dirty="0" smtClean="0">
                <a:solidFill>
                  <a:srgbClr val="F6701F"/>
                </a:solidFill>
                <a:cs typeface="Arial"/>
                <a:sym typeface="Arial"/>
              </a:rPr>
              <a:t>Chantier 3:«</a:t>
            </a:r>
            <a:r>
              <a:rPr lang="fr-FR" b="1" kern="0" dirty="0" smtClean="0">
                <a:solidFill>
                  <a:srgbClr val="F6701F"/>
                </a:solidFill>
                <a:cs typeface="Arial"/>
                <a:sym typeface="Arial"/>
              </a:rPr>
              <a:t> </a:t>
            </a:r>
            <a:r>
              <a:rPr lang="fr-FR" b="1" kern="0" dirty="0" smtClean="0">
                <a:solidFill>
                  <a:srgbClr val="F6701F"/>
                </a:solidFill>
                <a:cs typeface="Arial"/>
                <a:sym typeface="Arial"/>
              </a:rPr>
              <a:t>Plateforme de transport extérieure</a:t>
            </a:r>
            <a:r>
              <a:rPr lang="fr-FR" b="1" kern="0" dirty="0" smtClean="0">
                <a:solidFill>
                  <a:srgbClr val="F6701F"/>
                </a:solidFill>
                <a:cs typeface="Arial"/>
                <a:sym typeface="Arial"/>
              </a:rPr>
              <a:t> </a:t>
            </a:r>
            <a:r>
              <a:rPr lang="fr-FR" b="1" kern="0" dirty="0" smtClean="0">
                <a:solidFill>
                  <a:srgbClr val="F6701F"/>
                </a:solidFill>
                <a:cs typeface="Arial"/>
                <a:sym typeface="Arial"/>
              </a:rPr>
              <a:t>»</a:t>
            </a:r>
            <a:endParaRPr lang="fr-FR" b="1" kern="0" dirty="0">
              <a:solidFill>
                <a:srgbClr val="F6701F"/>
              </a:solidFill>
              <a:cs typeface="Arial"/>
              <a:sym typeface="Arial"/>
            </a:endParaRPr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0621" y="1698457"/>
            <a:ext cx="3615128" cy="2557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775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909AEF4-17F2-5E77-B392-8656FF017AF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20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/>
          <a:srcRect l="21007" t="11805" r="52990" b="63137"/>
          <a:stretch/>
        </p:blipFill>
        <p:spPr>
          <a:xfrm>
            <a:off x="9283700" y="30612"/>
            <a:ext cx="2584450" cy="149429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550" y="115673"/>
            <a:ext cx="4464599" cy="617652"/>
          </a:xfrm>
          <a:prstGeom prst="rect">
            <a:avLst/>
          </a:prstGeom>
        </p:spPr>
      </p:pic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78E52A41-313D-9EA5-D26E-3DCC5DFA60F5}"/>
              </a:ext>
            </a:extLst>
          </p:cNvPr>
          <p:cNvSpPr txBox="1">
            <a:spLocks/>
          </p:cNvSpPr>
          <p:nvPr/>
        </p:nvSpPr>
        <p:spPr>
          <a:xfrm>
            <a:off x="1019175" y="115673"/>
            <a:ext cx="8096152" cy="782193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Symbol" panose="05050102010706020507" pitchFamily="18" charset="2"/>
              <a:buNone/>
              <a:defRPr sz="20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74625" indent="-17462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8415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0225" indent="-1714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809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b="1" dirty="0" smtClean="0">
                <a:solidFill>
                  <a:srgbClr val="FFC000"/>
                </a:solidFill>
              </a:rPr>
              <a:t>PREVENTION ET CONDITIONS DE TRAVAIL COMME LEVIER DE PERFORMANCE D’ENTREPRISES</a:t>
            </a:r>
          </a:p>
        </p:txBody>
      </p:sp>
      <p:sp>
        <p:nvSpPr>
          <p:cNvPr id="23" name="Espace réservé du texte 7">
            <a:extLst>
              <a:ext uri="{FF2B5EF4-FFF2-40B4-BE49-F238E27FC236}">
                <a16:creationId xmlns:a16="http://schemas.microsoft.com/office/drawing/2014/main" id="{58EB1407-72AD-3A51-57E8-6168CCFA68F9}"/>
              </a:ext>
            </a:extLst>
          </p:cNvPr>
          <p:cNvSpPr txBox="1">
            <a:spLocks/>
          </p:cNvSpPr>
          <p:nvPr/>
        </p:nvSpPr>
        <p:spPr>
          <a:xfrm>
            <a:off x="895997" y="897866"/>
            <a:ext cx="9166225" cy="860320"/>
          </a:xfrm>
          <a:prstGeom prst="rect">
            <a:avLst/>
          </a:prstGeom>
          <a:solidFill>
            <a:schemeClr val="accent2">
              <a:lumMod val="90000"/>
            </a:schemeClr>
          </a:solidFill>
          <a:ln>
            <a:solidFill>
              <a:schemeClr val="accent1"/>
            </a:solidFill>
          </a:ln>
        </p:spPr>
        <p:txBody>
          <a:bodyPr lIns="108000" tIns="36000" rIns="108000" bIns="3600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Symbol" panose="05050102010706020507" pitchFamily="18" charset="2"/>
              <a:buNone/>
              <a:defRPr sz="3600" b="1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80975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542925" marR="0" indent="-1841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tabLst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809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1"/>
            <a:r>
              <a:rPr lang="fr-FR" sz="1600" b="1" dirty="0" smtClean="0">
                <a:solidFill>
                  <a:schemeClr val="tx2"/>
                </a:solidFill>
              </a:rPr>
              <a:t>ORGANISATION GLOBALE DU </a:t>
            </a:r>
            <a:r>
              <a:rPr lang="fr-FR" sz="1600" b="1" dirty="0" smtClean="0">
                <a:solidFill>
                  <a:schemeClr val="tx2"/>
                </a:solidFill>
              </a:rPr>
              <a:t>CHANTIER</a:t>
            </a:r>
            <a:r>
              <a:rPr lang="fr-FR" sz="2000" b="1" dirty="0" smtClean="0">
                <a:solidFill>
                  <a:schemeClr val="tx2"/>
                </a:solidFill>
              </a:rPr>
              <a:t>: EXEMPLE COMPARATIF SUR UNE OPERATION DE 60 LOGEMENTS</a:t>
            </a:r>
            <a:endParaRPr lang="fr-FR" sz="240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ELEMENTS DETERMINANTS:</a:t>
            </a:r>
          </a:p>
          <a:p>
            <a:r>
              <a:rPr lang="fr-FR" sz="2400" dirty="0" smtClean="0">
                <a:sym typeface="Wingdings 2" panose="05020102010507070707" pitchFamily="18" charset="2"/>
              </a:rPr>
              <a:t> </a:t>
            </a:r>
            <a:r>
              <a:rPr lang="fr-FR" sz="2400" dirty="0" smtClean="0"/>
              <a:t>Plan d’installation de chantier et de circulation</a:t>
            </a:r>
          </a:p>
          <a:p>
            <a:r>
              <a:rPr lang="fr-FR" sz="2400" dirty="0" smtClean="0">
                <a:sym typeface="Wingdings 2" panose="05020102010507070707" pitchFamily="18" charset="2"/>
              </a:rPr>
              <a:t> </a:t>
            </a:r>
            <a:r>
              <a:rPr lang="fr-FR" sz="2400" dirty="0" smtClean="0"/>
              <a:t>Installation d’</a:t>
            </a:r>
            <a:r>
              <a:rPr lang="fr-FR" sz="2400" dirty="0" err="1" smtClean="0"/>
              <a:t>hygiene</a:t>
            </a:r>
            <a:endParaRPr lang="fr-FR" sz="2400" dirty="0" smtClean="0"/>
          </a:p>
          <a:p>
            <a:r>
              <a:rPr lang="fr-FR" sz="2400" dirty="0" smtClean="0">
                <a:sym typeface="Wingdings 2" panose="05020102010507070707" pitchFamily="18" charset="2"/>
              </a:rPr>
              <a:t> </a:t>
            </a:r>
            <a:r>
              <a:rPr lang="fr-FR" sz="2400" dirty="0" smtClean="0"/>
              <a:t>Recettes a matériaux</a:t>
            </a:r>
          </a:p>
          <a:p>
            <a:r>
              <a:rPr lang="fr-FR" sz="2400" dirty="0" smtClean="0">
                <a:sym typeface="Wingdings 2" panose="05020102010507070707" pitchFamily="18" charset="2"/>
              </a:rPr>
              <a:t> </a:t>
            </a:r>
            <a:r>
              <a:rPr lang="fr-FR" sz="2400" dirty="0" smtClean="0"/>
              <a:t>Ascenseur et monte charge (mise en service anticipée)</a:t>
            </a:r>
          </a:p>
          <a:p>
            <a:r>
              <a:rPr lang="fr-FR" sz="2400" dirty="0" smtClean="0">
                <a:sym typeface="Wingdings 2" panose="05020102010507070707" pitchFamily="18" charset="2"/>
              </a:rPr>
              <a:t> </a:t>
            </a:r>
            <a:r>
              <a:rPr lang="fr-FR" sz="2400" dirty="0" smtClean="0"/>
              <a:t>Organisation logistique</a:t>
            </a:r>
          </a:p>
          <a:p>
            <a:r>
              <a:rPr lang="fr-FR" sz="2400" dirty="0" smtClean="0">
                <a:sym typeface="Wingdings 2" panose="05020102010507070707" pitchFamily="18" charset="2"/>
              </a:rPr>
              <a:t> </a:t>
            </a:r>
            <a:r>
              <a:rPr lang="fr-FR" sz="2400" dirty="0" err="1" smtClean="0"/>
              <a:t>Acces</a:t>
            </a:r>
            <a:r>
              <a:rPr lang="fr-FR" sz="2400" dirty="0" smtClean="0"/>
              <a:t> viabilises aux ouvrages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840623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909AEF4-17F2-5E77-B392-8656FF017AF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21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/>
          <a:srcRect l="21007" t="11805" r="52990" b="63137"/>
          <a:stretch/>
        </p:blipFill>
        <p:spPr>
          <a:xfrm>
            <a:off x="9283700" y="30612"/>
            <a:ext cx="2584450" cy="149429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550" y="115673"/>
            <a:ext cx="4464599" cy="617652"/>
          </a:xfrm>
          <a:prstGeom prst="rect">
            <a:avLst/>
          </a:prstGeom>
        </p:spPr>
      </p:pic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78E52A41-313D-9EA5-D26E-3DCC5DFA60F5}"/>
              </a:ext>
            </a:extLst>
          </p:cNvPr>
          <p:cNvSpPr txBox="1">
            <a:spLocks/>
          </p:cNvSpPr>
          <p:nvPr/>
        </p:nvSpPr>
        <p:spPr>
          <a:xfrm>
            <a:off x="1019175" y="115673"/>
            <a:ext cx="5305425" cy="1249577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Symbol" panose="05050102010706020507" pitchFamily="18" charset="2"/>
              <a:buNone/>
              <a:defRPr sz="20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74625" indent="-17462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8415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0225" indent="-1714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809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b="1" dirty="0" smtClean="0">
                <a:solidFill>
                  <a:srgbClr val="FFC000"/>
                </a:solidFill>
              </a:rPr>
              <a:t>PREVENTION ET CONDITIONS DE TRAVAIL COMME LEVIER DE PERFORMANCE D’ENTREPRISES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965847" y="1365250"/>
            <a:ext cx="10818000" cy="4212000"/>
          </a:xfrm>
        </p:spPr>
        <p:txBody>
          <a:bodyPr/>
          <a:lstStyle/>
          <a:p>
            <a:r>
              <a:rPr lang="fr-FR" sz="2000" dirty="0" smtClean="0"/>
              <a:t>Equipements / organisation  1</a:t>
            </a:r>
          </a:p>
          <a:p>
            <a:r>
              <a:rPr lang="fr-FR" sz="2000" dirty="0" smtClean="0"/>
              <a:t>Benne a </a:t>
            </a:r>
            <a:r>
              <a:rPr lang="fr-FR" sz="2000" dirty="0" err="1" smtClean="0"/>
              <a:t>dechets</a:t>
            </a:r>
            <a:endParaRPr lang="fr-FR" sz="2000" dirty="0" smtClean="0"/>
          </a:p>
          <a:p>
            <a:r>
              <a:rPr lang="fr-FR" sz="2000" dirty="0" smtClean="0"/>
              <a:t>Zones de stockage</a:t>
            </a:r>
          </a:p>
          <a:p>
            <a:r>
              <a:rPr lang="fr-FR" sz="2000" dirty="0" smtClean="0"/>
              <a:t>Installations d’</a:t>
            </a:r>
            <a:r>
              <a:rPr lang="fr-FR" sz="2000" dirty="0" err="1" smtClean="0"/>
              <a:t>hygiene</a:t>
            </a:r>
            <a:endParaRPr lang="fr-FR" sz="2000" dirty="0" smtClean="0"/>
          </a:p>
          <a:p>
            <a:r>
              <a:rPr lang="fr-FR" sz="2000" dirty="0" smtClean="0"/>
              <a:t>Recettes a </a:t>
            </a:r>
            <a:r>
              <a:rPr lang="fr-FR" sz="2000" dirty="0" err="1" smtClean="0"/>
              <a:t>materiaux</a:t>
            </a:r>
            <a:endParaRPr lang="fr-FR" sz="2000" dirty="0" smtClean="0"/>
          </a:p>
          <a:p>
            <a:r>
              <a:rPr lang="fr-FR" sz="2000" dirty="0" smtClean="0"/>
              <a:t>Rampes d’</a:t>
            </a:r>
            <a:r>
              <a:rPr lang="fr-FR" sz="2000" dirty="0" err="1" smtClean="0"/>
              <a:t>acces</a:t>
            </a:r>
            <a:endParaRPr lang="fr-FR" sz="2000" dirty="0" smtClean="0"/>
          </a:p>
          <a:p>
            <a:r>
              <a:rPr lang="fr-FR" sz="2000" dirty="0" smtClean="0"/>
              <a:t>Voies et cheminements </a:t>
            </a:r>
            <a:r>
              <a:rPr lang="fr-FR" sz="2000" dirty="0" err="1" smtClean="0"/>
              <a:t>roulables</a:t>
            </a:r>
            <a:endParaRPr lang="fr-FR" sz="2000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4"/>
          <a:srcRect l="36123" t="16204" r="26322" b="348"/>
          <a:stretch/>
        </p:blipFill>
        <p:spPr>
          <a:xfrm>
            <a:off x="6280150" y="115673"/>
            <a:ext cx="5588000" cy="6555254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5"/>
          <a:srcRect l="38402" t="72338" r="24653"/>
          <a:stretch/>
        </p:blipFill>
        <p:spPr>
          <a:xfrm>
            <a:off x="965847" y="4271650"/>
            <a:ext cx="5158775" cy="2317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271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909AEF4-17F2-5E77-B392-8656FF017AF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22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/>
          <a:srcRect l="21007" t="11805" r="52990" b="63137"/>
          <a:stretch/>
        </p:blipFill>
        <p:spPr>
          <a:xfrm>
            <a:off x="9283700" y="30612"/>
            <a:ext cx="2584450" cy="149429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550" y="115673"/>
            <a:ext cx="4464599" cy="617652"/>
          </a:xfrm>
          <a:prstGeom prst="rect">
            <a:avLst/>
          </a:prstGeom>
        </p:spPr>
      </p:pic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78E52A41-313D-9EA5-D26E-3DCC5DFA60F5}"/>
              </a:ext>
            </a:extLst>
          </p:cNvPr>
          <p:cNvSpPr txBox="1">
            <a:spLocks/>
          </p:cNvSpPr>
          <p:nvPr/>
        </p:nvSpPr>
        <p:spPr>
          <a:xfrm>
            <a:off x="1019175" y="115673"/>
            <a:ext cx="5305425" cy="1249577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Symbol" panose="05050102010706020507" pitchFamily="18" charset="2"/>
              <a:buNone/>
              <a:defRPr sz="20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74625" indent="-17462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8415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0225" indent="-1714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809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b="1" dirty="0" smtClean="0">
                <a:solidFill>
                  <a:srgbClr val="FFC000"/>
                </a:solidFill>
              </a:rPr>
              <a:t>PREVENTION ET CONDITIONS DE TRAVAIL COMME LEVIER DE PERFORMANCE D’ENTREPRISES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6"/>
          </p:nvPr>
        </p:nvSpPr>
        <p:spPr>
          <a:xfrm>
            <a:off x="895997" y="1667146"/>
            <a:ext cx="10818000" cy="4759053"/>
          </a:xfrm>
        </p:spPr>
        <p:txBody>
          <a:bodyPr/>
          <a:lstStyle/>
          <a:p>
            <a:r>
              <a:rPr lang="fr-FR" sz="2000" dirty="0" smtClean="0"/>
              <a:t>Equipements / organisation  2</a:t>
            </a:r>
          </a:p>
          <a:p>
            <a:r>
              <a:rPr lang="fr-FR" sz="2000" dirty="0" smtClean="0"/>
              <a:t>Benne a </a:t>
            </a:r>
            <a:r>
              <a:rPr lang="fr-FR" sz="2000" dirty="0" err="1" smtClean="0"/>
              <a:t>dechets</a:t>
            </a:r>
            <a:endParaRPr lang="fr-FR" sz="2000" dirty="0" smtClean="0"/>
          </a:p>
          <a:p>
            <a:r>
              <a:rPr lang="fr-FR" sz="2000" dirty="0" smtClean="0"/>
              <a:t>Zones de stockage </a:t>
            </a:r>
            <a:r>
              <a:rPr lang="fr-FR" sz="2000" dirty="0" err="1" smtClean="0"/>
              <a:t>roulable</a:t>
            </a:r>
            <a:endParaRPr lang="fr-FR" sz="2000" dirty="0" smtClean="0"/>
          </a:p>
          <a:p>
            <a:r>
              <a:rPr lang="fr-FR" sz="2000" dirty="0" smtClean="0"/>
              <a:t>Installations d’</a:t>
            </a:r>
            <a:r>
              <a:rPr lang="fr-FR" sz="2000" dirty="0" err="1" smtClean="0"/>
              <a:t>hygiene</a:t>
            </a:r>
            <a:endParaRPr lang="fr-FR" sz="2000" dirty="0" smtClean="0"/>
          </a:p>
          <a:p>
            <a:r>
              <a:rPr lang="fr-FR" sz="2000" dirty="0" smtClean="0"/>
              <a:t>Ascenseur de chantier</a:t>
            </a:r>
          </a:p>
          <a:p>
            <a:r>
              <a:rPr lang="fr-FR" sz="2000" dirty="0" smtClean="0"/>
              <a:t>Rampes d’</a:t>
            </a:r>
            <a:r>
              <a:rPr lang="fr-FR" sz="2000" dirty="0" err="1" smtClean="0"/>
              <a:t>acces</a:t>
            </a:r>
            <a:endParaRPr lang="fr-FR" sz="2000" dirty="0" smtClean="0"/>
          </a:p>
          <a:p>
            <a:r>
              <a:rPr lang="fr-FR" sz="2000" dirty="0" smtClean="0"/>
              <a:t>Voies et cheminements </a:t>
            </a:r>
            <a:r>
              <a:rPr lang="fr-FR" sz="2000" dirty="0" err="1" smtClean="0"/>
              <a:t>roulables</a:t>
            </a:r>
            <a:endParaRPr lang="fr-FR" sz="2000" dirty="0" smtClean="0"/>
          </a:p>
          <a:p>
            <a:r>
              <a:rPr lang="fr-FR" sz="2000" dirty="0" smtClean="0"/>
              <a:t>Utilisation des aides techniques</a:t>
            </a:r>
            <a:endParaRPr lang="fr-FR" sz="20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4"/>
          <a:srcRect l="36006" t="18345" r="26945" b="1678"/>
          <a:stretch/>
        </p:blipFill>
        <p:spPr>
          <a:xfrm>
            <a:off x="6407149" y="30613"/>
            <a:ext cx="5351327" cy="682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354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909AEF4-17F2-5E77-B392-8656FF017AF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23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/>
          <a:srcRect l="21007" t="11805" r="52990" b="63137"/>
          <a:stretch/>
        </p:blipFill>
        <p:spPr>
          <a:xfrm>
            <a:off x="9283700" y="30612"/>
            <a:ext cx="2584450" cy="149429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550" y="115673"/>
            <a:ext cx="4464599" cy="617652"/>
          </a:xfrm>
          <a:prstGeom prst="rect">
            <a:avLst/>
          </a:prstGeom>
        </p:spPr>
      </p:pic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78E52A41-313D-9EA5-D26E-3DCC5DFA60F5}"/>
              </a:ext>
            </a:extLst>
          </p:cNvPr>
          <p:cNvSpPr txBox="1">
            <a:spLocks/>
          </p:cNvSpPr>
          <p:nvPr/>
        </p:nvSpPr>
        <p:spPr>
          <a:xfrm>
            <a:off x="1019175" y="115673"/>
            <a:ext cx="8096152" cy="782193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Symbol" panose="05050102010706020507" pitchFamily="18" charset="2"/>
              <a:buNone/>
              <a:defRPr sz="20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74625" indent="-17462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8415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0225" indent="-1714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809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b="1" dirty="0" smtClean="0">
                <a:solidFill>
                  <a:srgbClr val="FFC000"/>
                </a:solidFill>
              </a:rPr>
              <a:t>PREVENTION ET CONDITIONS DE TRAVAIL COMME LEVIER DE PERFORMANCE D’ENTREPRISES</a:t>
            </a:r>
          </a:p>
        </p:txBody>
      </p:sp>
      <p:sp>
        <p:nvSpPr>
          <p:cNvPr id="23" name="Espace réservé du texte 7">
            <a:extLst>
              <a:ext uri="{FF2B5EF4-FFF2-40B4-BE49-F238E27FC236}">
                <a16:creationId xmlns:a16="http://schemas.microsoft.com/office/drawing/2014/main" id="{58EB1407-72AD-3A51-57E8-6168CCFA68F9}"/>
              </a:ext>
            </a:extLst>
          </p:cNvPr>
          <p:cNvSpPr txBox="1">
            <a:spLocks/>
          </p:cNvSpPr>
          <p:nvPr/>
        </p:nvSpPr>
        <p:spPr>
          <a:xfrm>
            <a:off x="895997" y="897866"/>
            <a:ext cx="9166225" cy="860320"/>
          </a:xfrm>
          <a:prstGeom prst="rect">
            <a:avLst/>
          </a:prstGeom>
          <a:solidFill>
            <a:schemeClr val="accent2">
              <a:lumMod val="90000"/>
            </a:schemeClr>
          </a:solidFill>
          <a:ln>
            <a:solidFill>
              <a:schemeClr val="accent1"/>
            </a:solidFill>
          </a:ln>
        </p:spPr>
        <p:txBody>
          <a:bodyPr lIns="108000" tIns="36000" rIns="108000" bIns="3600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Symbol" panose="05050102010706020507" pitchFamily="18" charset="2"/>
              <a:buNone/>
              <a:defRPr sz="3600" b="1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80975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542925" marR="0" indent="-1841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tabLst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809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1"/>
            <a:r>
              <a:rPr lang="fr-FR" sz="1600" b="1" dirty="0" smtClean="0">
                <a:solidFill>
                  <a:schemeClr val="tx2"/>
                </a:solidFill>
              </a:rPr>
              <a:t>ORGANISATION GLOBALE DU </a:t>
            </a:r>
            <a:r>
              <a:rPr lang="fr-FR" sz="1600" b="1" dirty="0" smtClean="0">
                <a:solidFill>
                  <a:schemeClr val="tx2"/>
                </a:solidFill>
              </a:rPr>
              <a:t>CHANTIER</a:t>
            </a:r>
            <a:r>
              <a:rPr lang="fr-FR" sz="2000" b="1" dirty="0" smtClean="0">
                <a:solidFill>
                  <a:schemeClr val="tx2"/>
                </a:solidFill>
              </a:rPr>
              <a:t>: EXEMPLE COMPARATIF SUR UNE OPERATION DE 60 LOGEMENTS</a:t>
            </a:r>
            <a:endParaRPr lang="fr-FR" sz="240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 sz="2400" dirty="0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8527" y="3925547"/>
            <a:ext cx="5078363" cy="281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4317" y="2362064"/>
            <a:ext cx="6166781" cy="1851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hape 151"/>
          <p:cNvSpPr txBox="1">
            <a:spLocks/>
          </p:cNvSpPr>
          <p:nvPr/>
        </p:nvSpPr>
        <p:spPr>
          <a:xfrm>
            <a:off x="2536400" y="1567333"/>
            <a:ext cx="6264698" cy="7107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Nunito Sans"/>
              <a:buChar char="▪"/>
              <a:defRPr sz="900" b="0" i="0" u="none" strike="noStrike" cap="none"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Nunito Sans"/>
              <a:buChar char="-"/>
              <a:defRPr sz="900" b="0" i="0" u="none" strike="noStrike" cap="none"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Nunito Sans"/>
              <a:buChar char="-"/>
              <a:defRPr sz="900" b="0" i="0" u="none" strike="noStrike" cap="none"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Nunito Sans"/>
              <a:buChar char="-"/>
              <a:defRPr sz="900" b="0" i="0" u="none" strike="noStrike" cap="none"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Nunito Sans"/>
              <a:buChar char="-"/>
              <a:defRPr sz="900" b="0" i="0" u="none" strike="noStrike" cap="none"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Nunito Sans"/>
              <a:buChar char="-"/>
              <a:defRPr sz="900" b="0" i="0" u="none" strike="noStrike" cap="none"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Nunito Sans"/>
              <a:buChar char="-"/>
              <a:defRPr sz="900" b="0" i="0" u="none" strike="noStrike" cap="none"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Nunito Sans"/>
              <a:buChar char="-"/>
              <a:defRPr sz="900" b="0" i="0" u="none" strike="noStrike" cap="none"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Nunito Sans"/>
              <a:buChar char="-"/>
              <a:defRPr sz="900" b="0" i="0" u="none" strike="noStrike" cap="none"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Nunito Sans"/>
              <a:buNone/>
              <a:tabLst/>
              <a:defRPr/>
            </a:pPr>
            <a:r>
              <a:rPr kumimoji="0" lang="fr-FR" sz="1800" b="1" i="0" u="sng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Nunito Sans"/>
              </a:rPr>
              <a:t>Analyse des colisages et observations des déplacements sur chantier</a:t>
            </a:r>
            <a:endParaRPr kumimoji="0" lang="en" sz="1800" b="0" i="0" u="none" strike="noStrike" kern="0" cap="none" spc="0" normalizeH="0" baseline="0" noProof="0" dirty="0" smtClean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Gill Sans MT" panose="020B0502020104020203" pitchFamily="34" charset="0"/>
              <a:sym typeface="Nunito Sans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Nunito Sans"/>
              <a:buNone/>
              <a:tabLst/>
              <a:defRPr/>
            </a:pPr>
            <a:endParaRPr kumimoji="0" lang="en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Gill Sans MT" panose="020B0502020104020203" pitchFamily="34" charset="0"/>
              <a:sym typeface="Nunito Sans"/>
            </a:endParaRPr>
          </a:p>
        </p:txBody>
      </p:sp>
    </p:spTree>
    <p:extLst>
      <p:ext uri="{BB962C8B-B14F-4D97-AF65-F5344CB8AC3E}">
        <p14:creationId xmlns:p14="http://schemas.microsoft.com/office/powerpoint/2010/main" val="999702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909AEF4-17F2-5E77-B392-8656FF017AF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24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/>
          <a:srcRect l="21007" t="11805" r="52990" b="63137"/>
          <a:stretch/>
        </p:blipFill>
        <p:spPr>
          <a:xfrm>
            <a:off x="9283700" y="30612"/>
            <a:ext cx="2584450" cy="149429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550" y="115673"/>
            <a:ext cx="4464599" cy="617652"/>
          </a:xfrm>
          <a:prstGeom prst="rect">
            <a:avLst/>
          </a:prstGeom>
        </p:spPr>
      </p:pic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78E52A41-313D-9EA5-D26E-3DCC5DFA60F5}"/>
              </a:ext>
            </a:extLst>
          </p:cNvPr>
          <p:cNvSpPr txBox="1">
            <a:spLocks/>
          </p:cNvSpPr>
          <p:nvPr/>
        </p:nvSpPr>
        <p:spPr>
          <a:xfrm>
            <a:off x="1019175" y="115673"/>
            <a:ext cx="8096152" cy="782193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Symbol" panose="05050102010706020507" pitchFamily="18" charset="2"/>
              <a:buNone/>
              <a:defRPr sz="20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74625" indent="-17462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8415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0225" indent="-1714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809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b="1" dirty="0" smtClean="0">
                <a:solidFill>
                  <a:srgbClr val="FFC000"/>
                </a:solidFill>
              </a:rPr>
              <a:t>PREVENTION ET CONDITIONS DE TRAVAIL COMME LEVIER DE PERFORMANCE D’ENTREPRISES</a:t>
            </a:r>
          </a:p>
        </p:txBody>
      </p:sp>
      <p:sp>
        <p:nvSpPr>
          <p:cNvPr id="23" name="Espace réservé du texte 7">
            <a:extLst>
              <a:ext uri="{FF2B5EF4-FFF2-40B4-BE49-F238E27FC236}">
                <a16:creationId xmlns:a16="http://schemas.microsoft.com/office/drawing/2014/main" id="{58EB1407-72AD-3A51-57E8-6168CCFA68F9}"/>
              </a:ext>
            </a:extLst>
          </p:cNvPr>
          <p:cNvSpPr txBox="1">
            <a:spLocks/>
          </p:cNvSpPr>
          <p:nvPr/>
        </p:nvSpPr>
        <p:spPr>
          <a:xfrm>
            <a:off x="895997" y="897866"/>
            <a:ext cx="9166225" cy="860320"/>
          </a:xfrm>
          <a:prstGeom prst="rect">
            <a:avLst/>
          </a:prstGeom>
          <a:solidFill>
            <a:schemeClr val="accent2">
              <a:lumMod val="90000"/>
            </a:schemeClr>
          </a:solidFill>
          <a:ln>
            <a:solidFill>
              <a:schemeClr val="accent1"/>
            </a:solidFill>
          </a:ln>
        </p:spPr>
        <p:txBody>
          <a:bodyPr lIns="108000" tIns="36000" rIns="108000" bIns="3600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Symbol" panose="05050102010706020507" pitchFamily="18" charset="2"/>
              <a:buNone/>
              <a:defRPr sz="3600" b="1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80975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542925" marR="0" indent="-1841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tabLst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809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1"/>
            <a:r>
              <a:rPr lang="fr-FR" sz="1600" b="1" dirty="0" smtClean="0">
                <a:solidFill>
                  <a:schemeClr val="tx2"/>
                </a:solidFill>
              </a:rPr>
              <a:t>ORGANISATION GLOBALE DU </a:t>
            </a:r>
            <a:r>
              <a:rPr lang="fr-FR" sz="1600" b="1" dirty="0" smtClean="0">
                <a:solidFill>
                  <a:schemeClr val="tx2"/>
                </a:solidFill>
              </a:rPr>
              <a:t>CHANTIER</a:t>
            </a:r>
            <a:r>
              <a:rPr lang="fr-FR" sz="2000" b="1" dirty="0" smtClean="0">
                <a:solidFill>
                  <a:schemeClr val="tx2"/>
                </a:solidFill>
              </a:rPr>
              <a:t>: EXEMPLE COMPARATIF SUR UNE OPERATION DE 60 LOGEMENTS</a:t>
            </a:r>
            <a:endParaRPr lang="fr-FR" sz="240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 sz="2400" dirty="0"/>
          </a:p>
        </p:txBody>
      </p:sp>
      <p:sp>
        <p:nvSpPr>
          <p:cNvPr id="12" name="Shape 151"/>
          <p:cNvSpPr txBox="1">
            <a:spLocks/>
          </p:cNvSpPr>
          <p:nvPr/>
        </p:nvSpPr>
        <p:spPr>
          <a:xfrm>
            <a:off x="2416136" y="1567333"/>
            <a:ext cx="6264698" cy="7107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Nunito Sans"/>
              <a:buChar char="▪"/>
              <a:defRPr sz="900" b="0" i="0" u="none" strike="noStrike" cap="none"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Nunito Sans"/>
              <a:buChar char="-"/>
              <a:defRPr sz="900" b="0" i="0" u="none" strike="noStrike" cap="none"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Nunito Sans"/>
              <a:buChar char="-"/>
              <a:defRPr sz="900" b="0" i="0" u="none" strike="noStrike" cap="none"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Nunito Sans"/>
              <a:buChar char="-"/>
              <a:defRPr sz="900" b="0" i="0" u="none" strike="noStrike" cap="none"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Nunito Sans"/>
              <a:buChar char="-"/>
              <a:defRPr sz="900" b="0" i="0" u="none" strike="noStrike" cap="none"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Nunito Sans"/>
              <a:buChar char="-"/>
              <a:defRPr sz="900" b="0" i="0" u="none" strike="noStrike" cap="none"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Nunito Sans"/>
              <a:buChar char="-"/>
              <a:defRPr sz="900" b="0" i="0" u="none" strike="noStrike" cap="none"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Nunito Sans"/>
              <a:buChar char="-"/>
              <a:defRPr sz="900" b="0" i="0" u="none" strike="noStrike" cap="none"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Nunito Sans"/>
              <a:buChar char="-"/>
              <a:defRPr sz="900" b="0" i="0" u="none" strike="noStrike" cap="none"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Nunito Sans"/>
              <a:buNone/>
              <a:tabLst/>
              <a:defRPr/>
            </a:pPr>
            <a:r>
              <a:rPr kumimoji="0" lang="fr-FR" sz="1800" b="1" i="0" u="sng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Nunito Sans"/>
              </a:rPr>
              <a:t>Analyse des colisages et observations des déplacements sur chantier</a:t>
            </a:r>
            <a:endParaRPr kumimoji="0" lang="en" sz="1800" b="0" i="0" u="none" strike="noStrike" kern="0" cap="none" spc="0" normalizeH="0" baseline="0" noProof="0" dirty="0" smtClean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Gill Sans MT" panose="020B0502020104020203" pitchFamily="34" charset="0"/>
              <a:sym typeface="Nunito Sans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Nunito Sans"/>
              <a:buNone/>
              <a:tabLst/>
              <a:defRPr/>
            </a:pPr>
            <a:endParaRPr kumimoji="0" lang="en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Gill Sans MT" panose="020B0502020104020203" pitchFamily="34" charset="0"/>
              <a:sym typeface="Nunito Sans"/>
            </a:endParaRPr>
          </a:p>
        </p:txBody>
      </p:sp>
      <p:sp>
        <p:nvSpPr>
          <p:cNvPr id="13" name="Shape 151"/>
          <p:cNvSpPr txBox="1">
            <a:spLocks/>
          </p:cNvSpPr>
          <p:nvPr/>
        </p:nvSpPr>
        <p:spPr>
          <a:xfrm>
            <a:off x="2416136" y="2145733"/>
            <a:ext cx="6264698" cy="64807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Nunito Sans"/>
              <a:buChar char="▪"/>
              <a:defRPr sz="900" b="0" i="0" u="none" strike="noStrike" cap="none"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Nunito Sans"/>
              <a:buChar char="-"/>
              <a:defRPr sz="900" b="0" i="0" u="none" strike="noStrike" cap="none"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Nunito Sans"/>
              <a:buChar char="-"/>
              <a:defRPr sz="900" b="0" i="0" u="none" strike="noStrike" cap="none"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Nunito Sans"/>
              <a:buChar char="-"/>
              <a:defRPr sz="900" b="0" i="0" u="none" strike="noStrike" cap="none"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Nunito Sans"/>
              <a:buChar char="-"/>
              <a:defRPr sz="900" b="0" i="0" u="none" strike="noStrike" cap="none"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Nunito Sans"/>
              <a:buChar char="-"/>
              <a:defRPr sz="900" b="0" i="0" u="none" strike="noStrike" cap="none"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Nunito Sans"/>
              <a:buChar char="-"/>
              <a:defRPr sz="900" b="0" i="0" u="none" strike="noStrike" cap="none"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Nunito Sans"/>
              <a:buChar char="-"/>
              <a:defRPr sz="900" b="0" i="0" u="none" strike="noStrike" cap="none"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Nunito Sans"/>
              <a:buChar char="-"/>
              <a:defRPr sz="900" b="0" i="0" u="none" strike="noStrike" cap="none"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Nunito Sans"/>
              <a:buNone/>
              <a:tabLst/>
              <a:defRPr/>
            </a:pPr>
            <a:r>
              <a:rPr kumimoji="0" lang="fr-FR" sz="1600" b="1" i="0" u="sng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Nunito Sans"/>
              </a:rPr>
              <a:t>Prise en compte des temps d’approvisionnement et de récupération</a:t>
            </a:r>
            <a:endParaRPr kumimoji="0" lang="en" sz="1600" b="0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Gill Sans MT" panose="020B0502020104020203" pitchFamily="34" charset="0"/>
              <a:sym typeface="Nunito Sans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Nunito Sans"/>
              <a:buNone/>
              <a:tabLst/>
              <a:defRPr/>
            </a:pPr>
            <a:endParaRPr kumimoji="0" lang="en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Gill Sans MT" panose="020B0502020104020203" pitchFamily="34" charset="0"/>
              <a:sym typeface="Nunito Sans"/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89" t="43687" r="26308" b="36121"/>
          <a:stretch/>
        </p:blipFill>
        <p:spPr bwMode="auto">
          <a:xfrm>
            <a:off x="1967372" y="2828990"/>
            <a:ext cx="7657524" cy="1635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Shape 151"/>
          <p:cNvSpPr txBox="1">
            <a:spLocks/>
          </p:cNvSpPr>
          <p:nvPr/>
        </p:nvSpPr>
        <p:spPr>
          <a:xfrm>
            <a:off x="2316060" y="5177088"/>
            <a:ext cx="6960149" cy="77318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Nunito Sans"/>
              <a:buChar char="▪"/>
              <a:defRPr sz="900" b="0" i="0" u="none" strike="noStrike" cap="none"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Nunito Sans"/>
              <a:buChar char="-"/>
              <a:defRPr sz="900" b="0" i="0" u="none" strike="noStrike" cap="none"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Nunito Sans"/>
              <a:buChar char="-"/>
              <a:defRPr sz="900" b="0" i="0" u="none" strike="noStrike" cap="none"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Nunito Sans"/>
              <a:buChar char="-"/>
              <a:defRPr sz="900" b="0" i="0" u="none" strike="noStrike" cap="none"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Nunito Sans"/>
              <a:buChar char="-"/>
              <a:defRPr sz="900" b="0" i="0" u="none" strike="noStrike" cap="none"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Nunito Sans"/>
              <a:buChar char="-"/>
              <a:defRPr sz="900" b="0" i="0" u="none" strike="noStrike" cap="none"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Nunito Sans"/>
              <a:buChar char="-"/>
              <a:defRPr sz="900" b="0" i="0" u="none" strike="noStrike" cap="none"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Nunito Sans"/>
              <a:buChar char="-"/>
              <a:defRPr sz="900" b="0" i="0" u="none" strike="noStrike" cap="none"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Nunito Sans"/>
              <a:buChar char="-"/>
              <a:defRPr sz="900" b="0" i="0" u="none" strike="noStrike" cap="none"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Nunito Sans"/>
              <a:buNone/>
              <a:tabLst/>
              <a:defRPr/>
            </a:pPr>
            <a:r>
              <a:rPr kumimoji="0" lang="fr-FR" sz="2000" b="1" i="0" u="sng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Nunito Sans"/>
              </a:rPr>
              <a:t>Une organisation logistique divise par 7 le temps de manutention d’approvisionnement</a:t>
            </a:r>
            <a:endParaRPr kumimoji="0" lang="en" sz="2000" b="0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Gill Sans MT" panose="020B0502020104020203" pitchFamily="34" charset="0"/>
              <a:sym typeface="Nunito Sans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Nunito Sans"/>
              <a:buNone/>
              <a:tabLst/>
              <a:defRPr/>
            </a:pPr>
            <a:endParaRPr kumimoji="0" lang="en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Gill Sans MT" panose="020B0502020104020203" pitchFamily="34" charset="0"/>
              <a:sym typeface="Nunito Sans"/>
            </a:endParaRPr>
          </a:p>
        </p:txBody>
      </p:sp>
      <p:sp>
        <p:nvSpPr>
          <p:cNvPr id="16" name="Flèche vers le bas 15"/>
          <p:cNvSpPr/>
          <p:nvPr/>
        </p:nvSpPr>
        <p:spPr>
          <a:xfrm>
            <a:off x="5296885" y="4560888"/>
            <a:ext cx="1008112" cy="505172"/>
          </a:xfrm>
          <a:prstGeom prst="downArrow">
            <a:avLst/>
          </a:prstGeom>
          <a:solidFill>
            <a:srgbClr val="3A81BA"/>
          </a:solidFill>
          <a:ln w="25400" cap="flat" cmpd="sng" algn="ctr">
            <a:solidFill>
              <a:srgbClr val="3A81BA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5624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58EB1407-72AD-3A51-57E8-6168CCFA68F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909AEF4-17F2-5E77-B392-8656FF017AF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25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/>
          <a:srcRect l="21007" t="11805" r="52990" b="63137"/>
          <a:stretch/>
        </p:blipFill>
        <p:spPr>
          <a:xfrm>
            <a:off x="9283700" y="30612"/>
            <a:ext cx="2584450" cy="149429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550" y="115673"/>
            <a:ext cx="4464599" cy="617652"/>
          </a:xfrm>
          <a:prstGeom prst="rect">
            <a:avLst/>
          </a:prstGeom>
        </p:spPr>
      </p:pic>
      <p:sp>
        <p:nvSpPr>
          <p:cNvPr id="7" name="Flèche vers le bas 6"/>
          <p:cNvSpPr/>
          <p:nvPr/>
        </p:nvSpPr>
        <p:spPr>
          <a:xfrm>
            <a:off x="5067142" y="1931347"/>
            <a:ext cx="1008112" cy="505172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à coins arrondis 8"/>
          <p:cNvSpPr/>
          <p:nvPr/>
        </p:nvSpPr>
        <p:spPr>
          <a:xfrm>
            <a:off x="2197100" y="115673"/>
            <a:ext cx="6400998" cy="1744554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accent2"/>
                </a:solidFill>
              </a:rPr>
              <a:t>• Les organisations de chantier 1 et 2 permettent d’approvisionner et de transférer d’étage en étage …</a:t>
            </a:r>
          </a:p>
          <a:p>
            <a:pPr algn="ctr"/>
            <a:r>
              <a:rPr lang="fr-FR" b="1" dirty="0" smtClean="0">
                <a:solidFill>
                  <a:schemeClr val="accent2"/>
                </a:solidFill>
              </a:rPr>
              <a:t>•L’acheminent horizontal et la mise en œuvre sont facilités par des aides techniques toutes aussi importantes.</a:t>
            </a:r>
          </a:p>
          <a:p>
            <a:pPr algn="ctr"/>
            <a:endParaRPr lang="fr-FR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8" t="22227" r="27131" b="23213"/>
          <a:stretch/>
        </p:blipFill>
        <p:spPr bwMode="auto">
          <a:xfrm>
            <a:off x="800100" y="2436519"/>
            <a:ext cx="9118600" cy="4289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6931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909AEF4-17F2-5E77-B392-8656FF017AF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26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/>
          <a:srcRect l="21007" t="11805" r="52990" b="63137"/>
          <a:stretch/>
        </p:blipFill>
        <p:spPr>
          <a:xfrm>
            <a:off x="9283700" y="30612"/>
            <a:ext cx="2584450" cy="149429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550" y="115673"/>
            <a:ext cx="4464599" cy="617652"/>
          </a:xfrm>
          <a:prstGeom prst="rect">
            <a:avLst/>
          </a:prstGeom>
        </p:spPr>
      </p:pic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78E52A41-313D-9EA5-D26E-3DCC5DFA60F5}"/>
              </a:ext>
            </a:extLst>
          </p:cNvPr>
          <p:cNvSpPr txBox="1">
            <a:spLocks/>
          </p:cNvSpPr>
          <p:nvPr/>
        </p:nvSpPr>
        <p:spPr>
          <a:xfrm>
            <a:off x="1019175" y="115673"/>
            <a:ext cx="8096152" cy="782193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Symbol" panose="05050102010706020507" pitchFamily="18" charset="2"/>
              <a:buNone/>
              <a:defRPr sz="20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74625" indent="-17462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8415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0225" indent="-1714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809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b="1" dirty="0" smtClean="0">
                <a:solidFill>
                  <a:srgbClr val="FFC000"/>
                </a:solidFill>
              </a:rPr>
              <a:t>PREVENTION ET CONDITIONS DE TRAVAIL COMME LEVIER DE PERFORMANCE D’ENTREPRISES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sz="2400" dirty="0" smtClean="0"/>
              <a:t>Autres cas:</a:t>
            </a:r>
          </a:p>
          <a:p>
            <a:endParaRPr lang="fr-FR" sz="2400" dirty="0"/>
          </a:p>
        </p:txBody>
      </p:sp>
      <p:sp>
        <p:nvSpPr>
          <p:cNvPr id="14" name="Espace réservé du texte 1"/>
          <p:cNvSpPr txBox="1">
            <a:spLocks/>
          </p:cNvSpPr>
          <p:nvPr/>
        </p:nvSpPr>
        <p:spPr>
          <a:xfrm>
            <a:off x="935064" y="2153408"/>
            <a:ext cx="6602386" cy="4234692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Symbol" panose="05050102010706020507" pitchFamily="18" charset="2"/>
              <a:buNone/>
              <a:defRPr sz="20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74625" indent="-17462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8415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0225" indent="-1714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809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Clr>
                <a:srgbClr val="C74E5A"/>
              </a:buClr>
              <a:buNone/>
            </a:pPr>
            <a:r>
              <a:rPr lang="fr-FR" sz="2000" dirty="0" smtClean="0">
                <a:solidFill>
                  <a:srgbClr val="0C419A"/>
                </a:solidFill>
              </a:rPr>
              <a:t>Aménagement Des véhicules utilitaires légers (VUL)</a:t>
            </a:r>
          </a:p>
          <a:p>
            <a:pPr marL="0" lvl="1" indent="0">
              <a:buClr>
                <a:srgbClr val="C74E5A"/>
              </a:buClr>
              <a:buNone/>
            </a:pPr>
            <a:r>
              <a:rPr lang="fr-FR" sz="2000" dirty="0" smtClean="0">
                <a:solidFill>
                  <a:srgbClr val="0C419A"/>
                </a:solidFill>
                <a:latin typeface="Arial" panose="020B0604020202020204"/>
              </a:rPr>
              <a:t>Montage de Charpentes au sol</a:t>
            </a:r>
          </a:p>
          <a:p>
            <a:pPr marL="0" lvl="1" indent="0">
              <a:buClr>
                <a:srgbClr val="C74E5A"/>
              </a:buClr>
              <a:buNone/>
            </a:pPr>
            <a:r>
              <a:rPr lang="fr-FR" sz="2000" dirty="0" smtClean="0">
                <a:solidFill>
                  <a:srgbClr val="0C419A"/>
                </a:solidFill>
                <a:latin typeface="Arial" panose="020B0604020202020204"/>
              </a:rPr>
              <a:t>Mécanisation/robotisation des démolitions</a:t>
            </a:r>
          </a:p>
          <a:p>
            <a:pPr marL="0" lvl="1" indent="0">
              <a:buClr>
                <a:srgbClr val="C74E5A"/>
              </a:buClr>
              <a:buNone/>
            </a:pPr>
            <a:r>
              <a:rPr lang="fr-FR" sz="2000" dirty="0" smtClean="0">
                <a:solidFill>
                  <a:srgbClr val="0C419A"/>
                </a:solidFill>
                <a:latin typeface="Arial" panose="020B0604020202020204"/>
              </a:rPr>
              <a:t>Approvisionnement de 2nd œuvre par monte matériaux tractable</a:t>
            </a:r>
          </a:p>
          <a:p>
            <a:pPr marL="0" lvl="1" indent="0">
              <a:buClr>
                <a:srgbClr val="C74E5A"/>
              </a:buClr>
              <a:buNone/>
            </a:pPr>
            <a:r>
              <a:rPr lang="fr-FR" sz="2000" dirty="0" smtClean="0">
                <a:solidFill>
                  <a:srgbClr val="0C419A"/>
                </a:solidFill>
                <a:latin typeface="Arial" panose="020B0604020202020204"/>
              </a:rPr>
              <a:t>Achat et utilisation de nacelle élévatrice ciseaux en maintenance commerciale et industrielle</a:t>
            </a:r>
          </a:p>
          <a:p>
            <a:pPr marL="0" lvl="1" indent="0">
              <a:buClr>
                <a:srgbClr val="C74E5A"/>
              </a:buClr>
              <a:buNone/>
            </a:pPr>
            <a:r>
              <a:rPr lang="fr-FR" sz="2000" dirty="0" smtClean="0">
                <a:solidFill>
                  <a:srgbClr val="0C419A"/>
                </a:solidFill>
                <a:latin typeface="Arial" panose="020B0604020202020204"/>
              </a:rPr>
              <a:t>Camion avec grue auxiliaire pour chargement déchargement et parfois aide au travail.</a:t>
            </a:r>
          </a:p>
          <a:p>
            <a:pPr marL="0" lvl="1" indent="0">
              <a:buClr>
                <a:srgbClr val="C74E5A"/>
              </a:buClr>
              <a:buNone/>
            </a:pPr>
            <a:r>
              <a:rPr lang="fr-FR" sz="2000" dirty="0" smtClean="0">
                <a:solidFill>
                  <a:srgbClr val="0C419A"/>
                </a:solidFill>
                <a:latin typeface="Arial" panose="020B0604020202020204"/>
              </a:rPr>
              <a:t>Chariot élévateur de dépôt</a:t>
            </a:r>
          </a:p>
          <a:p>
            <a:pPr marL="0" lvl="1" indent="0">
              <a:buClr>
                <a:srgbClr val="C74E5A"/>
              </a:buClr>
              <a:buNone/>
            </a:pPr>
            <a:endParaRPr lang="fr-FR" sz="2000" dirty="0" smtClean="0">
              <a:solidFill>
                <a:srgbClr val="0C419A"/>
              </a:solidFill>
              <a:latin typeface="Arial" panose="020B0604020202020204"/>
            </a:endParaRPr>
          </a:p>
          <a:p>
            <a:pPr marL="0" lvl="1" indent="0">
              <a:buClr>
                <a:srgbClr val="C74E5A"/>
              </a:buClr>
              <a:buNone/>
            </a:pPr>
            <a:endParaRPr lang="fr-FR" sz="2000" dirty="0">
              <a:solidFill>
                <a:srgbClr val="0C419A"/>
              </a:solidFill>
              <a:latin typeface="Arial" panose="020B0604020202020204"/>
            </a:endParaRPr>
          </a:p>
        </p:txBody>
      </p:sp>
      <p:sp>
        <p:nvSpPr>
          <p:cNvPr id="16" name="Espace réservé du texte 7">
            <a:extLst>
              <a:ext uri="{FF2B5EF4-FFF2-40B4-BE49-F238E27FC236}">
                <a16:creationId xmlns:a16="http://schemas.microsoft.com/office/drawing/2014/main" id="{58EB1407-72AD-3A51-57E8-6168CCFA68F9}"/>
              </a:ext>
            </a:extLst>
          </p:cNvPr>
          <p:cNvSpPr txBox="1">
            <a:spLocks/>
          </p:cNvSpPr>
          <p:nvPr/>
        </p:nvSpPr>
        <p:spPr>
          <a:xfrm>
            <a:off x="1064370" y="980137"/>
            <a:ext cx="5904853" cy="604740"/>
          </a:xfrm>
          <a:prstGeom prst="rect">
            <a:avLst/>
          </a:prstGeom>
          <a:solidFill>
            <a:schemeClr val="accent2">
              <a:lumMod val="90000"/>
            </a:schemeClr>
          </a:solidFill>
          <a:ln>
            <a:solidFill>
              <a:schemeClr val="accent1"/>
            </a:solidFill>
          </a:ln>
        </p:spPr>
        <p:txBody>
          <a:bodyPr lIns="108000" tIns="36000" rIns="108000" bIns="3600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Symbol" panose="05050102010706020507" pitchFamily="18" charset="2"/>
              <a:buNone/>
              <a:defRPr sz="3600" b="1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80975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542925" marR="0" indent="-1841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tabLst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809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1"/>
            <a:r>
              <a:rPr lang="fr-FR" sz="1800" b="1" dirty="0" smtClean="0">
                <a:solidFill>
                  <a:schemeClr val="tx2"/>
                </a:solidFill>
              </a:rPr>
              <a:t>TECHNIQUES DE TRAVAIL ET EQUIPEMENTS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454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909AEF4-17F2-5E77-B392-8656FF017AF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27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/>
          <a:srcRect l="21007" t="11805" r="52990" b="63137"/>
          <a:stretch/>
        </p:blipFill>
        <p:spPr>
          <a:xfrm>
            <a:off x="9283700" y="30612"/>
            <a:ext cx="2584450" cy="149429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550" y="115673"/>
            <a:ext cx="4464599" cy="617652"/>
          </a:xfrm>
          <a:prstGeom prst="rect">
            <a:avLst/>
          </a:prstGeom>
        </p:spPr>
      </p:pic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78E52A41-313D-9EA5-D26E-3DCC5DFA60F5}"/>
              </a:ext>
            </a:extLst>
          </p:cNvPr>
          <p:cNvSpPr txBox="1">
            <a:spLocks/>
          </p:cNvSpPr>
          <p:nvPr/>
        </p:nvSpPr>
        <p:spPr>
          <a:xfrm>
            <a:off x="1019175" y="115673"/>
            <a:ext cx="8096152" cy="782193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Symbol" panose="05050102010706020507" pitchFamily="18" charset="2"/>
              <a:buNone/>
              <a:defRPr sz="20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74625" indent="-17462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8415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0225" indent="-1714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809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b="1" dirty="0" smtClean="0">
                <a:solidFill>
                  <a:srgbClr val="FFC000"/>
                </a:solidFill>
              </a:rPr>
              <a:t>PREVENTION ET CONDITIONS DE TRAVAIL COMME LEVIER DE PERFORMANCE D’ENTREPRISES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895997" y="1667146"/>
            <a:ext cx="10818000" cy="4809853"/>
          </a:xfrm>
        </p:spPr>
        <p:txBody>
          <a:bodyPr/>
          <a:lstStyle/>
          <a:p>
            <a:r>
              <a:rPr lang="fr-FR" sz="2400" dirty="0" smtClean="0"/>
              <a:t>Constats et améliorations attendues:</a:t>
            </a:r>
          </a:p>
          <a:p>
            <a:endParaRPr lang="fr-FR" sz="2400" dirty="0"/>
          </a:p>
        </p:txBody>
      </p:sp>
      <p:sp>
        <p:nvSpPr>
          <p:cNvPr id="14" name="Espace réservé du texte 1"/>
          <p:cNvSpPr txBox="1">
            <a:spLocks/>
          </p:cNvSpPr>
          <p:nvPr/>
        </p:nvSpPr>
        <p:spPr>
          <a:xfrm>
            <a:off x="935064" y="2153408"/>
            <a:ext cx="9574186" cy="4279142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Symbol" panose="05050102010706020507" pitchFamily="18" charset="2"/>
              <a:buNone/>
              <a:defRPr sz="20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74625" indent="-17462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8415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0225" indent="-1714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809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Clr>
                <a:srgbClr val="C74E5A"/>
              </a:buClr>
              <a:buNone/>
            </a:pPr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Wingdings" panose="05000000000000000000" pitchFamily="2" charset="2"/>
              </a:rPr>
              <a:t> </a:t>
            </a:r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Réduction du risque routier(VUL)</a:t>
            </a:r>
          </a:p>
          <a:p>
            <a:pPr marL="0" lvl="1" indent="0">
              <a:buClr>
                <a:srgbClr val="C74E5A"/>
              </a:buClr>
              <a:buNone/>
            </a:pPr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sym typeface="Wingdings" panose="05000000000000000000" pitchFamily="2" charset="2"/>
              </a:rPr>
              <a:t> </a:t>
            </a:r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</a:rPr>
              <a:t>Optimisation des approvisionnements de chantier</a:t>
            </a:r>
          </a:p>
          <a:p>
            <a:pPr marL="0" lvl="1" indent="0">
              <a:buClr>
                <a:srgbClr val="C74E5A"/>
              </a:buClr>
              <a:buNone/>
            </a:pPr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sym typeface="Wingdings" panose="05000000000000000000" pitchFamily="2" charset="2"/>
              </a:rPr>
              <a:t> </a:t>
            </a:r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</a:rPr>
              <a:t>Gain de temps</a:t>
            </a:r>
          </a:p>
          <a:p>
            <a:pPr marL="0" lvl="1" indent="0">
              <a:buClr>
                <a:srgbClr val="C74E5A"/>
              </a:buClr>
              <a:buNone/>
            </a:pPr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sym typeface="Wingdings" panose="05000000000000000000" pitchFamily="2" charset="2"/>
              </a:rPr>
              <a:t> </a:t>
            </a:r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</a:rPr>
              <a:t>Suppression du risque de chute et ergonomie des postes de travail</a:t>
            </a:r>
          </a:p>
          <a:p>
            <a:pPr marL="0" lvl="1" indent="0">
              <a:buClr>
                <a:srgbClr val="C74E5A"/>
              </a:buClr>
              <a:buNone/>
            </a:pPr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sym typeface="Wingdings" panose="05000000000000000000" pitchFamily="2" charset="2"/>
              </a:rPr>
              <a:t> </a:t>
            </a:r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</a:rPr>
              <a:t>Diminution de la fatigue corporelle et de l’usure</a:t>
            </a:r>
          </a:p>
          <a:p>
            <a:pPr marL="0" lvl="1" indent="0">
              <a:buClr>
                <a:srgbClr val="C74E5A"/>
              </a:buClr>
              <a:buNone/>
            </a:pPr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sym typeface="Wingdings" panose="05000000000000000000" pitchFamily="2" charset="2"/>
              </a:rPr>
              <a:t> </a:t>
            </a:r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</a:rPr>
              <a:t>Réduction des manutentions et TMS</a:t>
            </a:r>
          </a:p>
          <a:p>
            <a:pPr marL="0" lvl="1" indent="0">
              <a:buClr>
                <a:srgbClr val="C74E5A"/>
              </a:buClr>
              <a:buNone/>
            </a:pPr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sym typeface="Wingdings" panose="05000000000000000000" pitchFamily="2" charset="2"/>
              </a:rPr>
              <a:t> </a:t>
            </a:r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</a:rPr>
              <a:t>Gain de temps et de Qualité</a:t>
            </a:r>
          </a:p>
          <a:p>
            <a:pPr marL="0" lvl="1" indent="0">
              <a:buClr>
                <a:srgbClr val="C74E5A"/>
              </a:buClr>
              <a:buNone/>
            </a:pPr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sym typeface="Wingdings" panose="05000000000000000000" pitchFamily="2" charset="2"/>
              </a:rPr>
              <a:t> </a:t>
            </a:r>
            <a:r>
              <a:rPr lang="fr-F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</a:rPr>
              <a:t>Amélioration des conditions de  travail</a:t>
            </a:r>
          </a:p>
          <a:p>
            <a:pPr marL="0" lvl="1" indent="0">
              <a:buClr>
                <a:srgbClr val="C74E5A"/>
              </a:buClr>
              <a:buNone/>
            </a:pPr>
            <a:endParaRPr lang="fr-FR" sz="2000" dirty="0" smtClean="0">
              <a:solidFill>
                <a:srgbClr val="0C419A"/>
              </a:solidFill>
              <a:latin typeface="Arial" panose="020B0604020202020204"/>
            </a:endParaRPr>
          </a:p>
          <a:p>
            <a:pPr marL="0" lvl="1" indent="0">
              <a:buClr>
                <a:srgbClr val="C74E5A"/>
              </a:buClr>
              <a:buNone/>
            </a:pPr>
            <a:endParaRPr lang="fr-FR" sz="2000" dirty="0">
              <a:solidFill>
                <a:srgbClr val="0C419A"/>
              </a:solidFill>
              <a:latin typeface="Arial" panose="020B0604020202020204"/>
            </a:endParaRPr>
          </a:p>
        </p:txBody>
      </p:sp>
      <p:sp>
        <p:nvSpPr>
          <p:cNvPr id="16" name="Espace réservé du texte 7">
            <a:extLst>
              <a:ext uri="{FF2B5EF4-FFF2-40B4-BE49-F238E27FC236}">
                <a16:creationId xmlns:a16="http://schemas.microsoft.com/office/drawing/2014/main" id="{58EB1407-72AD-3A51-57E8-6168CCFA68F9}"/>
              </a:ext>
            </a:extLst>
          </p:cNvPr>
          <p:cNvSpPr txBox="1">
            <a:spLocks/>
          </p:cNvSpPr>
          <p:nvPr/>
        </p:nvSpPr>
        <p:spPr>
          <a:xfrm>
            <a:off x="1064370" y="980137"/>
            <a:ext cx="5904853" cy="604740"/>
          </a:xfrm>
          <a:prstGeom prst="rect">
            <a:avLst/>
          </a:prstGeom>
          <a:solidFill>
            <a:schemeClr val="accent2">
              <a:lumMod val="90000"/>
            </a:schemeClr>
          </a:solidFill>
          <a:ln>
            <a:solidFill>
              <a:schemeClr val="accent1"/>
            </a:solidFill>
          </a:ln>
        </p:spPr>
        <p:txBody>
          <a:bodyPr lIns="108000" tIns="36000" rIns="108000" bIns="3600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Symbol" panose="05050102010706020507" pitchFamily="18" charset="2"/>
              <a:buNone/>
              <a:defRPr sz="3600" b="1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80975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542925" marR="0" indent="-1841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tabLst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809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1"/>
            <a:r>
              <a:rPr lang="fr-FR" sz="1800" b="1" dirty="0" smtClean="0">
                <a:solidFill>
                  <a:schemeClr val="tx2"/>
                </a:solidFill>
              </a:rPr>
              <a:t>TECHNIQUES DE TRAVAIL ET EQUIPEMENTS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37814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909AEF4-17F2-5E77-B392-8656FF017AF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28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/>
          <a:srcRect l="21007" t="11805" r="52990" b="63137"/>
          <a:stretch/>
        </p:blipFill>
        <p:spPr>
          <a:xfrm>
            <a:off x="9283700" y="30612"/>
            <a:ext cx="2584450" cy="149429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550" y="115673"/>
            <a:ext cx="4464599" cy="617652"/>
          </a:xfrm>
          <a:prstGeom prst="rect">
            <a:avLst/>
          </a:prstGeom>
        </p:spPr>
      </p:pic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78E52A41-313D-9EA5-D26E-3DCC5DFA60F5}"/>
              </a:ext>
            </a:extLst>
          </p:cNvPr>
          <p:cNvSpPr txBox="1">
            <a:spLocks/>
          </p:cNvSpPr>
          <p:nvPr/>
        </p:nvSpPr>
        <p:spPr>
          <a:xfrm>
            <a:off x="1019175" y="115673"/>
            <a:ext cx="8096152" cy="782193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Symbol" panose="05050102010706020507" pitchFamily="18" charset="2"/>
              <a:buNone/>
              <a:defRPr sz="20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74625" indent="-17462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6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8415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0225" indent="-1714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809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b="1" dirty="0" smtClean="0">
                <a:solidFill>
                  <a:srgbClr val="FFC000"/>
                </a:solidFill>
              </a:rPr>
              <a:t>PREVENTION ET CONDITIONS DE TRAVAIL COMME LEVIER DE PERFORMANCE D’ENTREPRISES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403224" y="1809388"/>
            <a:ext cx="11388725" cy="4212000"/>
          </a:xfrm>
        </p:spPr>
        <p:txBody>
          <a:bodyPr/>
          <a:lstStyle/>
          <a:p>
            <a:endParaRPr lang="fr-FR" sz="2400" dirty="0" smtClean="0"/>
          </a:p>
          <a:p>
            <a:endParaRPr lang="fr-FR" sz="2400" dirty="0"/>
          </a:p>
        </p:txBody>
      </p:sp>
      <p:sp>
        <p:nvSpPr>
          <p:cNvPr id="16" name="Espace réservé du texte 7">
            <a:extLst>
              <a:ext uri="{FF2B5EF4-FFF2-40B4-BE49-F238E27FC236}">
                <a16:creationId xmlns:a16="http://schemas.microsoft.com/office/drawing/2014/main" id="{58EB1407-72AD-3A51-57E8-6168CCFA68F9}"/>
              </a:ext>
            </a:extLst>
          </p:cNvPr>
          <p:cNvSpPr txBox="1">
            <a:spLocks/>
          </p:cNvSpPr>
          <p:nvPr/>
        </p:nvSpPr>
        <p:spPr>
          <a:xfrm>
            <a:off x="1064370" y="980137"/>
            <a:ext cx="5904853" cy="604740"/>
          </a:xfrm>
          <a:prstGeom prst="rect">
            <a:avLst/>
          </a:prstGeom>
          <a:solidFill>
            <a:schemeClr val="accent2">
              <a:lumMod val="90000"/>
            </a:schemeClr>
          </a:solidFill>
          <a:ln>
            <a:solidFill>
              <a:schemeClr val="accent1"/>
            </a:solidFill>
          </a:ln>
        </p:spPr>
        <p:txBody>
          <a:bodyPr lIns="108000" tIns="36000" rIns="108000" bIns="3600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Symbol" panose="05050102010706020507" pitchFamily="18" charset="2"/>
              <a:buNone/>
              <a:defRPr sz="3600" b="1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80975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542925" marR="0" indent="-1841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tabLst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8163" indent="-809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lvl="1"/>
            <a:r>
              <a:rPr lang="fr-FR" sz="1800" b="1" dirty="0" smtClean="0">
                <a:solidFill>
                  <a:schemeClr val="tx2"/>
                </a:solidFill>
              </a:rPr>
              <a:t>TECHNIQUES DE TRAVAIL ET EQUIPEMENTS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9731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9CF5B59-361E-52C0-8077-8758AEB2452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75A587B-5814-4D9B-9598-FE9CB954CB01}" type="slidenum">
              <a:rPr lang="fr-FR" smtClean="0"/>
              <a:pPr/>
              <a:t>29</a:t>
            </a:fld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8E52A41-313D-9EA5-D26E-3DCC5DFA60F5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r>
              <a:rPr lang="fr-FR" dirty="0" smtClean="0"/>
              <a:t>REMERCIEMENTS ET QUESTIONS DIVERSES</a:t>
            </a: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10CBB063-645A-580B-0B78-9045F6DDD8ED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2204636D-223D-18F8-09D3-206DEE8AF9C0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97D1F011-5F90-79CF-CA16-856D123550C6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3040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P Générique">
  <a:themeElements>
    <a:clrScheme name="Solutions Prévention 0 Générique">
      <a:dk1>
        <a:srgbClr val="000000"/>
      </a:dk1>
      <a:lt1>
        <a:srgbClr val="FFFFFF"/>
      </a:lt1>
      <a:dk2>
        <a:srgbClr val="0C419A"/>
      </a:dk2>
      <a:lt2>
        <a:srgbClr val="D05559"/>
      </a:lt2>
      <a:accent1>
        <a:srgbClr val="D4E5F7"/>
      </a:accent1>
      <a:accent2>
        <a:srgbClr val="F0B323"/>
      </a:accent2>
      <a:accent3>
        <a:srgbClr val="E04F39"/>
      </a:accent3>
      <a:accent4>
        <a:srgbClr val="00A5DF"/>
      </a:accent4>
      <a:accent5>
        <a:srgbClr val="758CC0"/>
      </a:accent5>
      <a:accent6>
        <a:srgbClr val="65AEC1"/>
      </a:accent6>
      <a:hlink>
        <a:srgbClr val="3213ED"/>
      </a:hlink>
      <a:folHlink>
        <a:srgbClr val="D93BC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NAM_Template_PowerPoint_v4" id="{26C22B8F-5E05-F14C-9CB3-B37F511AC7C6}" vid="{59AAAB99-C36C-9647-8E13-E76025E32F41}"/>
    </a:ext>
  </a:extLst>
</a:theme>
</file>

<file path=ppt/theme/theme2.xml><?xml version="1.0" encoding="utf-8"?>
<a:theme xmlns:a="http://schemas.openxmlformats.org/drawingml/2006/main" name="SPP AT - Chutes">
  <a:themeElements>
    <a:clrScheme name="Solutions Prévention 1 AT mortels / graves / Chute">
      <a:dk1>
        <a:srgbClr val="000000"/>
      </a:dk1>
      <a:lt1>
        <a:srgbClr val="FFFFFF"/>
      </a:lt1>
      <a:dk2>
        <a:srgbClr val="0C419A"/>
      </a:dk2>
      <a:lt2>
        <a:srgbClr val="D05559"/>
      </a:lt2>
      <a:accent1>
        <a:srgbClr val="098196"/>
      </a:accent1>
      <a:accent2>
        <a:srgbClr val="D5ECF4"/>
      </a:accent2>
      <a:accent3>
        <a:srgbClr val="F0B323"/>
      </a:accent3>
      <a:accent4>
        <a:srgbClr val="E04F39"/>
      </a:accent4>
      <a:accent5>
        <a:srgbClr val="00A5DF"/>
      </a:accent5>
      <a:accent6>
        <a:srgbClr val="65AEC1"/>
      </a:accent6>
      <a:hlink>
        <a:srgbClr val="3213ED"/>
      </a:hlink>
      <a:folHlink>
        <a:srgbClr val="D93BC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NAM_Template_PowerPoint_v4" id="{26C22B8F-5E05-F14C-9CB3-B37F511AC7C6}" vid="{59AAAB99-C36C-9647-8E13-E76025E32F41}"/>
    </a:ext>
  </a:extLst>
</a:theme>
</file>

<file path=ppt/theme/theme3.xml><?xml version="1.0" encoding="utf-8"?>
<a:theme xmlns:a="http://schemas.openxmlformats.org/drawingml/2006/main" name="SPP RC Pros">
  <a:themeElements>
    <a:clrScheme name="Solutions Prévention 2 RC Pros">
      <a:dk1>
        <a:srgbClr val="000000"/>
      </a:dk1>
      <a:lt1>
        <a:srgbClr val="FFFFFF"/>
      </a:lt1>
      <a:dk2>
        <a:srgbClr val="0C419A"/>
      </a:dk2>
      <a:lt2>
        <a:srgbClr val="D05559"/>
      </a:lt2>
      <a:accent1>
        <a:srgbClr val="A05BB6"/>
      </a:accent1>
      <a:accent2>
        <a:srgbClr val="F3EDF7"/>
      </a:accent2>
      <a:accent3>
        <a:srgbClr val="F0B323"/>
      </a:accent3>
      <a:accent4>
        <a:srgbClr val="E04F39"/>
      </a:accent4>
      <a:accent5>
        <a:srgbClr val="00A5DF"/>
      </a:accent5>
      <a:accent6>
        <a:srgbClr val="65AEC1"/>
      </a:accent6>
      <a:hlink>
        <a:srgbClr val="3213ED"/>
      </a:hlink>
      <a:folHlink>
        <a:srgbClr val="D93BC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NAM_Template_PowerPoint_v4" id="{26C22B8F-5E05-F14C-9CB3-B37F511AC7C6}" vid="{59AAAB99-C36C-9647-8E13-E76025E32F41}"/>
    </a:ext>
  </a:extLst>
</a:theme>
</file>

<file path=ppt/theme/theme4.xml><?xml version="1.0" encoding="utf-8"?>
<a:theme xmlns:a="http://schemas.openxmlformats.org/drawingml/2006/main" name="SPP RPS">
  <a:themeElements>
    <a:clrScheme name="Solutions Prévention 3 RPS">
      <a:dk1>
        <a:srgbClr val="000000"/>
      </a:dk1>
      <a:lt1>
        <a:srgbClr val="FFFFFF"/>
      </a:lt1>
      <a:dk2>
        <a:srgbClr val="0C419A"/>
      </a:dk2>
      <a:lt2>
        <a:srgbClr val="D05559"/>
      </a:lt2>
      <a:accent1>
        <a:srgbClr val="E11A81"/>
      </a:accent1>
      <a:accent2>
        <a:srgbClr val="FDF1F8"/>
      </a:accent2>
      <a:accent3>
        <a:srgbClr val="F0B323"/>
      </a:accent3>
      <a:accent4>
        <a:srgbClr val="E04F39"/>
      </a:accent4>
      <a:accent5>
        <a:srgbClr val="00A5DF"/>
      </a:accent5>
      <a:accent6>
        <a:srgbClr val="65AEC1"/>
      </a:accent6>
      <a:hlink>
        <a:srgbClr val="3213ED"/>
      </a:hlink>
      <a:folHlink>
        <a:srgbClr val="D93BC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NAM_Template_PowerPoint_v4" id="{26C22B8F-5E05-F14C-9CB3-B37F511AC7C6}" vid="{59AAAB99-C36C-9647-8E13-E76025E32F41}"/>
    </a:ext>
  </a:extLst>
</a:theme>
</file>

<file path=ppt/theme/theme5.xml><?xml version="1.0" encoding="utf-8"?>
<a:theme xmlns:a="http://schemas.openxmlformats.org/drawingml/2006/main" name="SPP TMS">
  <a:themeElements>
    <a:clrScheme name="Solutions Prévention 4 TMS">
      <a:dk1>
        <a:srgbClr val="000000"/>
      </a:dk1>
      <a:lt1>
        <a:sysClr val="window" lastClr="FFFFFF"/>
      </a:lt1>
      <a:dk2>
        <a:srgbClr val="0C419A"/>
      </a:dk2>
      <a:lt2>
        <a:srgbClr val="D05559"/>
      </a:lt2>
      <a:accent1>
        <a:srgbClr val="347645"/>
      </a:accent1>
      <a:accent2>
        <a:srgbClr val="DBECE0"/>
      </a:accent2>
      <a:accent3>
        <a:srgbClr val="F0B323"/>
      </a:accent3>
      <a:accent4>
        <a:srgbClr val="E04F39"/>
      </a:accent4>
      <a:accent5>
        <a:srgbClr val="00A5DF"/>
      </a:accent5>
      <a:accent6>
        <a:srgbClr val="65AEC1"/>
      </a:accent6>
      <a:hlink>
        <a:srgbClr val="3213ED"/>
      </a:hlink>
      <a:folHlink>
        <a:srgbClr val="D93BC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NAM_Template_PowerPoint_v4" id="{26C22B8F-5E05-F14C-9CB3-B37F511AC7C6}" vid="{59AAAB99-C36C-9647-8E13-E76025E32F41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c8ed0d54-54d7-4498-9042-bf1d68447b7b}" enabled="1" method="Privileged" siteId="{7512341a-42c3-44bb-beee-e013048f1248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masque PPT V3</Template>
  <TotalTime>3471</TotalTime>
  <Words>1108</Words>
  <Application>Microsoft Office PowerPoint</Application>
  <PresentationFormat>Grand écran</PresentationFormat>
  <Paragraphs>185</Paragraphs>
  <Slides>29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29</vt:i4>
      </vt:variant>
    </vt:vector>
  </HeadingPairs>
  <TitlesOfParts>
    <vt:vector size="41" baseType="lpstr">
      <vt:lpstr>Arial</vt:lpstr>
      <vt:lpstr>Calibri</vt:lpstr>
      <vt:lpstr>Gill Sans MT</vt:lpstr>
      <vt:lpstr>Nunito Sans</vt:lpstr>
      <vt:lpstr>Symbol</vt:lpstr>
      <vt:lpstr>Wingdings</vt:lpstr>
      <vt:lpstr>Wingdings 2</vt:lpstr>
      <vt:lpstr>SPP Générique</vt:lpstr>
      <vt:lpstr>SPP AT - Chutes</vt:lpstr>
      <vt:lpstr>SPP RC Pros</vt:lpstr>
      <vt:lpstr>SPP RPS</vt:lpstr>
      <vt:lpstr>SPP TMS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CNAMTS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  PRÉSENTATION</dc:title>
  <dc:creator>VATUS ISABELLE</dc:creator>
  <cp:lastModifiedBy>HERTHE DAVID (CGSS MARTINIQUE)</cp:lastModifiedBy>
  <cp:revision>186</cp:revision>
  <cp:lastPrinted>2026-03-25T21:29:18Z</cp:lastPrinted>
  <dcterms:created xsi:type="dcterms:W3CDTF">2020-11-13T16:13:20Z</dcterms:created>
  <dcterms:modified xsi:type="dcterms:W3CDTF">2026-03-25T22:11:13Z</dcterms:modified>
</cp:coreProperties>
</file>